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Source Code Pro" panose="020B0604020202020204" charset="0"/>
      <p:regular r:id="rId7"/>
      <p:bold r:id="rId8"/>
    </p:embeddedFont>
    <p:embeddedFont>
      <p:font typeface="Amatic SC" panose="020B0604020202020204" charset="-79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35887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09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0111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9766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28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11th grade spring naviance activity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Amatic SC"/>
                <a:ea typeface="Amatic SC"/>
                <a:cs typeface="Amatic SC"/>
                <a:sym typeface="Amatic SC"/>
              </a:rPr>
              <a:t>March,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178250"/>
            <a:ext cx="8609400" cy="108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6000"/>
              <a:t>Today’s agenda: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60200" y="1389100"/>
            <a:ext cx="8609400" cy="362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>
                <a:latin typeface="Amatic SC"/>
                <a:ea typeface="Amatic SC"/>
                <a:cs typeface="Amatic SC"/>
                <a:sym typeface="Amatic SC"/>
              </a:rPr>
              <a:t>Naviance: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sz="2400" b="1">
                <a:latin typeface="Amatic SC"/>
                <a:ea typeface="Amatic SC"/>
                <a:cs typeface="Amatic SC"/>
                <a:sym typeface="Amatic SC"/>
              </a:rPr>
              <a:t>College fair information:  bar code and permission form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sz="2400" b="1">
                <a:latin typeface="Amatic SC"/>
                <a:ea typeface="Amatic SC"/>
                <a:cs typeface="Amatic SC"/>
                <a:sym typeface="Amatic SC"/>
              </a:rPr>
              <a:t>College tab:  Supermatch college search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sz="2400" b="1">
                <a:latin typeface="Amatic SC"/>
                <a:ea typeface="Amatic SC"/>
                <a:cs typeface="Amatic SC"/>
                <a:sym typeface="Amatic SC"/>
              </a:rPr>
              <a:t>College tab:  Add schools to “colleges i’m thinking about”</a:t>
            </a:r>
          </a:p>
          <a:p>
            <a:pPr marL="457200" lvl="0" indent="-381000">
              <a:spcBef>
                <a:spcPts val="0"/>
              </a:spcBef>
              <a:buSzPct val="100000"/>
              <a:buFont typeface="Amatic SC"/>
              <a:buAutoNum type="arabicPeriod"/>
            </a:pPr>
            <a:r>
              <a:rPr lang="en" sz="2400" b="1">
                <a:latin typeface="Amatic SC"/>
                <a:ea typeface="Amatic SC"/>
                <a:cs typeface="Amatic SC"/>
                <a:sym typeface="Amatic SC"/>
              </a:rPr>
              <a:t>My planner tab:  Review tasks assigned to me (career cluster finder and game plan)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Upcoming events (email to your parents):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222750" y="1008225"/>
            <a:ext cx="8698500" cy="3588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b="1">
                <a:latin typeface="Amatic SC"/>
                <a:ea typeface="Amatic SC"/>
                <a:cs typeface="Amatic SC"/>
                <a:sym typeface="Amatic SC"/>
              </a:rPr>
              <a:t>College fair:  april 6th</a:t>
            </a:r>
          </a:p>
          <a:p>
            <a:pPr lvl="0">
              <a:spcBef>
                <a:spcPts val="0"/>
              </a:spcBef>
              <a:buNone/>
            </a:pPr>
            <a:r>
              <a:rPr lang="en" sz="3000" b="1">
                <a:latin typeface="Amatic SC"/>
                <a:ea typeface="Amatic SC"/>
                <a:cs typeface="Amatic SC"/>
                <a:sym typeface="Amatic SC"/>
              </a:rPr>
              <a:t>College application video:  may 23rd</a:t>
            </a:r>
          </a:p>
          <a:p>
            <a:pPr lvl="0">
              <a:spcBef>
                <a:spcPts val="0"/>
              </a:spcBef>
              <a:buNone/>
            </a:pPr>
            <a:r>
              <a:rPr lang="en" sz="3000" b="1">
                <a:latin typeface="Amatic SC"/>
                <a:ea typeface="Amatic SC"/>
                <a:cs typeface="Amatic SC"/>
                <a:sym typeface="Amatic SC"/>
              </a:rPr>
              <a:t>Individual counselor/parent meeting:spring</a:t>
            </a:r>
          </a:p>
          <a:p>
            <a:pPr lvl="0">
              <a:spcBef>
                <a:spcPts val="0"/>
              </a:spcBef>
              <a:buNone/>
            </a:pPr>
            <a:r>
              <a:rPr lang="en" sz="3000" b="1">
                <a:latin typeface="Amatic SC"/>
                <a:ea typeface="Amatic SC"/>
                <a:cs typeface="Amatic SC"/>
                <a:sym typeface="Amatic SC"/>
              </a:rPr>
              <a:t>SAT/ACT/Accuplacer:spring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3000" b="1">
                <a:latin typeface="Amatic SC"/>
                <a:ea typeface="Amatic SC"/>
                <a:cs typeface="Amatic SC"/>
                <a:sym typeface="Amatic SC"/>
              </a:rPr>
              <a:t>Review timeline!</a:t>
            </a:r>
          </a:p>
          <a:p>
            <a:pPr lvl="0">
              <a:spcBef>
                <a:spcPts val="0"/>
              </a:spcBef>
              <a:buNone/>
            </a:pPr>
            <a:endParaRPr sz="3000" b="1">
              <a:latin typeface="Amatic SC"/>
              <a:ea typeface="Amatic SC"/>
              <a:cs typeface="Amatic SC"/>
              <a:sym typeface="Amatic SC"/>
            </a:endParaRPr>
          </a:p>
          <a:p>
            <a:pPr lvl="0">
              <a:spcBef>
                <a:spcPts val="0"/>
              </a:spcBef>
              <a:buNone/>
            </a:pPr>
            <a:endParaRPr sz="3000" b="1">
              <a:latin typeface="Amatic SC"/>
              <a:ea typeface="Amatic SC"/>
              <a:cs typeface="Amatic SC"/>
              <a:sym typeface="Amatic SC"/>
            </a:endParaRPr>
          </a:p>
          <a:p>
            <a:pPr lvl="0">
              <a:spcBef>
                <a:spcPts val="0"/>
              </a:spcBef>
              <a:buNone/>
            </a:pPr>
            <a:endParaRPr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83</Words>
  <Application>Microsoft Office PowerPoint</Application>
  <PresentationFormat>On-screen Show (16:9)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Source Code Pro</vt:lpstr>
      <vt:lpstr>Amatic SC</vt:lpstr>
      <vt:lpstr>Arial</vt:lpstr>
      <vt:lpstr>beach-day</vt:lpstr>
      <vt:lpstr>11th grade spring naviance activity</vt:lpstr>
      <vt:lpstr>Today’s agenda:</vt:lpstr>
      <vt:lpstr>Upcoming events (email to your parents):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11th grade spring naviance activity</dc:title>
  <dc:creator>Poker, Kristy A</dc:creator>
  <cp:lastModifiedBy>Hogentogler, Linda</cp:lastModifiedBy>
  <cp:revision>1</cp:revision>
  <dcterms:modified xsi:type="dcterms:W3CDTF">2017-03-16T17:52:07Z</dcterms:modified>
</cp:coreProperties>
</file>