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3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6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06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1468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25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62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25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08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0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8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7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1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8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3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1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D34DCA-50D2-4730-A2D4-6348EC9E059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FF084-E43B-4476-9175-82E7BECC4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94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300" y="50641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Vroum</a:t>
            </a:r>
            <a:r>
              <a:rPr lang="en-US" sz="6600" dirty="0" smtClean="0"/>
              <a:t> </a:t>
            </a:r>
            <a:br>
              <a:rPr lang="en-US" sz="6600" dirty="0" smtClean="0"/>
            </a:br>
            <a:r>
              <a:rPr lang="en-US" sz="6600" dirty="0" smtClean="0"/>
              <a:t>par  Robert </a:t>
            </a:r>
            <a:r>
              <a:rPr lang="en-US" sz="6600" dirty="0" err="1" smtClean="0"/>
              <a:t>Munsch</a:t>
            </a:r>
            <a:endParaRPr lang="en-US" sz="6600" dirty="0"/>
          </a:p>
        </p:txBody>
      </p:sp>
      <p:pic>
        <p:nvPicPr>
          <p:cNvPr id="4" name="Picture 3" descr="http://www.scholastic.ca/editions/livres/munsch/images/bookslrg/vroum_lr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2894013"/>
            <a:ext cx="3543300" cy="30019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536700" y="5895975"/>
            <a:ext cx="612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Fait par: Rafael</a:t>
            </a:r>
            <a:endParaRPr lang="en-US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00" y="3022752"/>
            <a:ext cx="2057143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55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Introduction</a:t>
            </a:r>
            <a:endParaRPr lang="en-US" sz="6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100" y="2133600"/>
            <a:ext cx="10693400" cy="3725862"/>
          </a:xfrm>
        </p:spPr>
        <p:txBody>
          <a:bodyPr>
            <a:normAutofit fontScale="92500"/>
          </a:bodyPr>
          <a:lstStyle/>
          <a:p>
            <a:r>
              <a:rPr lang="en-US" sz="4800" dirty="0" smtClean="0"/>
              <a:t>Ce </a:t>
            </a:r>
            <a:r>
              <a:rPr lang="en-US" sz="4800" dirty="0" err="1" smtClean="0"/>
              <a:t>livre</a:t>
            </a:r>
            <a:r>
              <a:rPr lang="en-US" sz="4800" dirty="0" smtClean="0"/>
              <a:t> </a:t>
            </a:r>
            <a:r>
              <a:rPr lang="en-US" sz="4800" dirty="0" err="1" smtClean="0"/>
              <a:t>est</a:t>
            </a:r>
            <a:r>
              <a:rPr lang="en-US" sz="4800" dirty="0" smtClean="0"/>
              <a:t> </a:t>
            </a:r>
            <a:r>
              <a:rPr lang="en-US" sz="4800" dirty="0" err="1" smtClean="0"/>
              <a:t>écrit</a:t>
            </a:r>
            <a:r>
              <a:rPr lang="en-US" sz="4800" dirty="0" smtClean="0"/>
              <a:t> par Robert </a:t>
            </a:r>
            <a:r>
              <a:rPr lang="en-US" sz="4800" dirty="0" err="1" smtClean="0"/>
              <a:t>Munsch</a:t>
            </a:r>
            <a:r>
              <a:rPr lang="en-US" sz="4800" dirty="0" smtClean="0"/>
              <a:t> et </a:t>
            </a:r>
            <a:r>
              <a:rPr lang="en-US" sz="4800" dirty="0" err="1" smtClean="0"/>
              <a:t>lllustratré</a:t>
            </a:r>
            <a:r>
              <a:rPr lang="en-US" sz="4800" dirty="0" smtClean="0"/>
              <a:t> de Michael </a:t>
            </a:r>
            <a:r>
              <a:rPr lang="en-US" sz="4800" dirty="0" err="1" smtClean="0"/>
              <a:t>Martchenko</a:t>
            </a:r>
            <a:r>
              <a:rPr lang="en-US" sz="4800" dirty="0" smtClean="0"/>
              <a:t>. Les </a:t>
            </a:r>
            <a:r>
              <a:rPr lang="en-US" sz="4800" dirty="0" err="1" smtClean="0"/>
              <a:t>personnages</a:t>
            </a:r>
            <a:r>
              <a:rPr lang="en-US" sz="4800" dirty="0" smtClean="0"/>
              <a:t> </a:t>
            </a:r>
            <a:r>
              <a:rPr lang="en-US" sz="4800" dirty="0" err="1" smtClean="0"/>
              <a:t>dans</a:t>
            </a:r>
            <a:r>
              <a:rPr lang="en-US" sz="4800" dirty="0" smtClean="0"/>
              <a:t> </a:t>
            </a:r>
            <a:r>
              <a:rPr lang="en-US" sz="4800" dirty="0" err="1" smtClean="0"/>
              <a:t>l’histoire</a:t>
            </a:r>
            <a:r>
              <a:rPr lang="en-US" sz="4800" dirty="0" smtClean="0"/>
              <a:t> </a:t>
            </a:r>
            <a:r>
              <a:rPr lang="en-US" sz="4800" dirty="0" err="1" smtClean="0"/>
              <a:t>sont</a:t>
            </a:r>
            <a:r>
              <a:rPr lang="en-US" sz="4800" dirty="0" smtClean="0"/>
              <a:t>: Laurie, la </a:t>
            </a:r>
            <a:r>
              <a:rPr lang="en-US" sz="4800" dirty="0" err="1" smtClean="0"/>
              <a:t>maman</a:t>
            </a:r>
            <a:r>
              <a:rPr lang="en-US" sz="4800" dirty="0" smtClean="0"/>
              <a:t> le frère, le papa et la </a:t>
            </a:r>
            <a:r>
              <a:rPr lang="en-US" sz="4800" dirty="0" err="1" smtClean="0"/>
              <a:t>soeur</a:t>
            </a:r>
            <a:r>
              <a:rPr lang="en-US" sz="4800" dirty="0" smtClean="0"/>
              <a:t>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1520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Opinion</a:t>
            </a:r>
            <a:endParaRPr lang="en-US" sz="6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Ce </a:t>
            </a:r>
            <a:r>
              <a:rPr lang="en-US" sz="3200" dirty="0" err="1" smtClean="0"/>
              <a:t>livre</a:t>
            </a:r>
            <a:r>
              <a:rPr lang="en-US" sz="3200" dirty="0" smtClean="0"/>
              <a:t> </a:t>
            </a:r>
            <a:r>
              <a:rPr lang="en-US" sz="3200" dirty="0" err="1" smtClean="0"/>
              <a:t>n’est</a:t>
            </a:r>
            <a:r>
              <a:rPr lang="en-US" sz="3200" dirty="0" smtClean="0"/>
              <a:t> pas </a:t>
            </a:r>
            <a:r>
              <a:rPr lang="en-US" sz="3200" dirty="0" err="1" smtClean="0"/>
              <a:t>bien</a:t>
            </a:r>
            <a:r>
              <a:rPr lang="en-US" sz="3200" dirty="0" smtClean="0"/>
              <a:t> au début </a:t>
            </a:r>
            <a:r>
              <a:rPr lang="en-US" sz="3200" dirty="0" err="1" smtClean="0"/>
              <a:t>parce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Laurie </a:t>
            </a:r>
            <a:r>
              <a:rPr lang="en-US" sz="3200" dirty="0" err="1" smtClean="0"/>
              <a:t>était</a:t>
            </a:r>
            <a:r>
              <a:rPr lang="en-US" sz="3200" dirty="0" smtClean="0"/>
              <a:t> </a:t>
            </a:r>
            <a:r>
              <a:rPr lang="en-US" sz="3200" dirty="0" err="1" smtClean="0"/>
              <a:t>malade</a:t>
            </a:r>
            <a:r>
              <a:rPr lang="en-US" sz="3200" dirty="0" smtClean="0"/>
              <a:t>. La </a:t>
            </a:r>
            <a:r>
              <a:rPr lang="en-US" sz="3200" dirty="0" err="1" smtClean="0"/>
              <a:t>voiture</a:t>
            </a:r>
            <a:r>
              <a:rPr lang="en-US" sz="3200" dirty="0" smtClean="0"/>
              <a:t> </a:t>
            </a:r>
            <a:r>
              <a:rPr lang="en-US" sz="3200" dirty="0" err="1" smtClean="0"/>
              <a:t>est</a:t>
            </a:r>
            <a:r>
              <a:rPr lang="en-US" sz="3200" dirty="0" smtClean="0"/>
              <a:t> </a:t>
            </a:r>
            <a:r>
              <a:rPr lang="en-US" sz="3200" dirty="0" err="1" smtClean="0"/>
              <a:t>allée</a:t>
            </a:r>
            <a:r>
              <a:rPr lang="en-US" sz="3200" dirty="0" smtClean="0"/>
              <a:t> </a:t>
            </a:r>
            <a:r>
              <a:rPr lang="en-US" sz="3200" dirty="0" err="1" smtClean="0"/>
              <a:t>sur</a:t>
            </a:r>
            <a:r>
              <a:rPr lang="en-US" sz="3200" dirty="0" smtClean="0"/>
              <a:t> la </a:t>
            </a:r>
            <a:r>
              <a:rPr lang="en-US" sz="3200" dirty="0" err="1" smtClean="0"/>
              <a:t>neige</a:t>
            </a:r>
            <a:r>
              <a:rPr lang="en-US" sz="3200" dirty="0" smtClean="0"/>
              <a:t> et </a:t>
            </a:r>
            <a:r>
              <a:rPr lang="en-US" sz="3200" dirty="0" err="1" smtClean="0"/>
              <a:t>quelque</a:t>
            </a:r>
            <a:r>
              <a:rPr lang="en-US" sz="3200" dirty="0" smtClean="0"/>
              <a:t> chose de </a:t>
            </a:r>
            <a:r>
              <a:rPr lang="en-US" sz="3200" dirty="0" err="1" smtClean="0"/>
              <a:t>bien</a:t>
            </a:r>
            <a:r>
              <a:rPr lang="en-US" sz="3200" dirty="0" smtClean="0"/>
              <a:t> </a:t>
            </a:r>
            <a:r>
              <a:rPr lang="en-US" sz="3200" dirty="0" err="1" smtClean="0"/>
              <a:t>arrivera</a:t>
            </a:r>
            <a:r>
              <a:rPr lang="en-US" sz="3200" dirty="0" smtClean="0"/>
              <a:t> à la fin. Si </a:t>
            </a:r>
            <a:r>
              <a:rPr lang="en-US" sz="3200" dirty="0" err="1" smtClean="0"/>
              <a:t>tu</a:t>
            </a:r>
            <a:r>
              <a:rPr lang="en-US" sz="3200" dirty="0" smtClean="0"/>
              <a:t> </a:t>
            </a:r>
            <a:r>
              <a:rPr lang="en-US" sz="3200" dirty="0" err="1" smtClean="0"/>
              <a:t>lis</a:t>
            </a:r>
            <a:r>
              <a:rPr lang="en-US" sz="3200" dirty="0" smtClean="0"/>
              <a:t> </a:t>
            </a:r>
            <a:r>
              <a:rPr lang="en-US" sz="3200" dirty="0" err="1" smtClean="0"/>
              <a:t>ce</a:t>
            </a:r>
            <a:r>
              <a:rPr lang="en-US" sz="3200" dirty="0" smtClean="0"/>
              <a:t> </a:t>
            </a:r>
            <a:r>
              <a:rPr lang="en-US" sz="3200" dirty="0" err="1" smtClean="0"/>
              <a:t>livre</a:t>
            </a:r>
            <a:r>
              <a:rPr lang="en-US" sz="3200" dirty="0" smtClean="0"/>
              <a:t> </a:t>
            </a:r>
            <a:r>
              <a:rPr lang="en-US" sz="3200" dirty="0" err="1" smtClean="0"/>
              <a:t>tu</a:t>
            </a:r>
            <a:r>
              <a:rPr lang="en-US" sz="3200" dirty="0" smtClean="0"/>
              <a:t> </a:t>
            </a:r>
            <a:r>
              <a:rPr lang="en-US" sz="3200" dirty="0" err="1" smtClean="0"/>
              <a:t>sauras</a:t>
            </a:r>
            <a:r>
              <a:rPr lang="en-US" sz="3200" dirty="0" smtClean="0"/>
              <a:t> plus </a:t>
            </a:r>
            <a:r>
              <a:rPr lang="en-US" sz="3200" dirty="0" err="1" smtClean="0"/>
              <a:t>sur</a:t>
            </a:r>
            <a:r>
              <a:rPr lang="en-US" sz="3200" dirty="0" smtClean="0"/>
              <a:t> les </a:t>
            </a:r>
            <a:r>
              <a:rPr lang="en-US" sz="3200" dirty="0" err="1" smtClean="0"/>
              <a:t>aventures</a:t>
            </a:r>
            <a:r>
              <a:rPr lang="en-US" sz="3200" dirty="0" smtClean="0"/>
              <a:t> de Laurie.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894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Conclusion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Si un enfant lit </a:t>
            </a:r>
            <a:r>
              <a:rPr lang="en-US" sz="3200" dirty="0" err="1" smtClean="0"/>
              <a:t>ce</a:t>
            </a:r>
            <a:r>
              <a:rPr lang="en-US" sz="3200" dirty="0" smtClean="0"/>
              <a:t> </a:t>
            </a:r>
            <a:r>
              <a:rPr lang="en-US" sz="3200" dirty="0" err="1" smtClean="0"/>
              <a:t>livre</a:t>
            </a:r>
            <a:r>
              <a:rPr lang="en-US" sz="3200" dirty="0" smtClean="0"/>
              <a:t>, </a:t>
            </a:r>
            <a:r>
              <a:rPr lang="en-US" sz="3200" dirty="0" err="1" smtClean="0"/>
              <a:t>il</a:t>
            </a:r>
            <a:r>
              <a:rPr lang="en-US" sz="3200" dirty="0" smtClean="0"/>
              <a:t> sera </a:t>
            </a:r>
            <a:r>
              <a:rPr lang="en-US" sz="3200" dirty="0" err="1" smtClean="0"/>
              <a:t>surpris</a:t>
            </a:r>
            <a:r>
              <a:rPr lang="en-US" sz="3200" dirty="0" smtClean="0"/>
              <a:t> au début et à la fin </a:t>
            </a:r>
            <a:r>
              <a:rPr lang="en-US" sz="3200" dirty="0" err="1" smtClean="0"/>
              <a:t>il</a:t>
            </a:r>
            <a:r>
              <a:rPr lang="en-US" sz="3200" dirty="0" smtClean="0"/>
              <a:t> sera </a:t>
            </a:r>
            <a:r>
              <a:rPr lang="en-US" sz="3200" dirty="0" err="1" smtClean="0"/>
              <a:t>très</a:t>
            </a:r>
            <a:r>
              <a:rPr lang="en-US" sz="3200" dirty="0" smtClean="0"/>
              <a:t> content de la fin de </a:t>
            </a:r>
            <a:r>
              <a:rPr lang="en-US" sz="3200" dirty="0" err="1" smtClean="0"/>
              <a:t>l’histoire</a:t>
            </a:r>
            <a:r>
              <a:rPr lang="en-US" sz="3200" dirty="0" smtClean="0"/>
              <a:t>. Je </a:t>
            </a:r>
            <a:r>
              <a:rPr lang="en-US" sz="3200" dirty="0" err="1" smtClean="0"/>
              <a:t>conseille</a:t>
            </a:r>
            <a:r>
              <a:rPr lang="en-US" sz="3200" dirty="0" smtClean="0"/>
              <a:t> aux </a:t>
            </a:r>
            <a:r>
              <a:rPr lang="en-US" sz="3200" dirty="0" err="1" smtClean="0"/>
              <a:t>enfants</a:t>
            </a:r>
            <a:r>
              <a:rPr lang="en-US" sz="3200" dirty="0" smtClean="0"/>
              <a:t> de lire </a:t>
            </a:r>
            <a:r>
              <a:rPr lang="en-US" sz="3200" dirty="0" err="1" smtClean="0"/>
              <a:t>ce</a:t>
            </a:r>
            <a:r>
              <a:rPr lang="en-US" sz="3200" dirty="0" smtClean="0"/>
              <a:t> </a:t>
            </a:r>
            <a:r>
              <a:rPr lang="en-US" sz="3200" dirty="0" err="1" smtClean="0"/>
              <a:t>livre</a:t>
            </a:r>
            <a:r>
              <a:rPr lang="en-US" sz="3200" dirty="0"/>
              <a:t> </a:t>
            </a:r>
            <a:r>
              <a:rPr lang="en-US" sz="3200" dirty="0" smtClean="0"/>
              <a:t>pour </a:t>
            </a:r>
            <a:r>
              <a:rPr lang="en-US" sz="3200" dirty="0" err="1" smtClean="0"/>
              <a:t>apprendre</a:t>
            </a:r>
            <a:r>
              <a:rPr lang="en-US" sz="3200" dirty="0" smtClean="0"/>
              <a:t> des mots en </a:t>
            </a:r>
            <a:r>
              <a:rPr lang="en-US" sz="3200" smtClean="0"/>
              <a:t>Français</a:t>
            </a:r>
            <a:r>
              <a:rPr lang="en-US" sz="3200" dirty="0" smtClean="0"/>
              <a:t> et </a:t>
            </a:r>
            <a:r>
              <a:rPr lang="en-US" sz="3200" dirty="0" err="1" smtClean="0"/>
              <a:t>rigoler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30067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127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Vroum  par  Robert Munsch</vt:lpstr>
      <vt:lpstr>Introduction</vt:lpstr>
      <vt:lpstr>Opinion</vt:lpstr>
      <vt:lpstr>Conclusion </vt:lpstr>
    </vt:vector>
  </TitlesOfParts>
  <Company>MCPS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Vroum par</dc:title>
  <dc:creator>Rosemond, Rafael E (Student)</dc:creator>
  <cp:lastModifiedBy>Rouzaud, Nafissatou M</cp:lastModifiedBy>
  <cp:revision>17</cp:revision>
  <dcterms:created xsi:type="dcterms:W3CDTF">2015-03-09T18:03:40Z</dcterms:created>
  <dcterms:modified xsi:type="dcterms:W3CDTF">2015-03-30T17:49:07Z</dcterms:modified>
</cp:coreProperties>
</file>