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9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83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637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20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64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86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1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8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6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7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6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7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6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1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9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45F896-FCC5-49D4-ACDD-489D7DD349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4E33-B56B-435F-8E1C-A1BAC6AD3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84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Introduction: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34" y="1722436"/>
            <a:ext cx="10515600" cy="4351338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interessante</a:t>
            </a:r>
            <a:r>
              <a:rPr lang="en-US" dirty="0" smtClean="0"/>
              <a:t>  du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 Thomas </a:t>
            </a:r>
            <a:r>
              <a:rPr lang="en-US" dirty="0" err="1" smtClean="0"/>
              <a:t>veut</a:t>
            </a:r>
            <a:r>
              <a:rPr lang="en-US" dirty="0" smtClean="0"/>
              <a:t> pas porter </a:t>
            </a:r>
            <a:r>
              <a:rPr lang="en-US" dirty="0" err="1" smtClean="0"/>
              <a:t>l’habit</a:t>
            </a:r>
            <a:r>
              <a:rPr lang="en-US" dirty="0" smtClean="0"/>
              <a:t> de </a:t>
            </a:r>
            <a:r>
              <a:rPr lang="en-US" dirty="0" err="1" smtClean="0"/>
              <a:t>neige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drole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Thomas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arrivé</a:t>
            </a:r>
            <a:r>
              <a:rPr lang="en-US" dirty="0" smtClean="0"/>
              <a:t> </a:t>
            </a:r>
            <a:r>
              <a:rPr lang="en-US" dirty="0" err="1"/>
              <a:t>à</a:t>
            </a:r>
            <a:r>
              <a:rPr lang="en-US" dirty="0" err="1" smtClean="0"/>
              <a:t>’lecole</a:t>
            </a:r>
            <a:r>
              <a:rPr lang="en-US" dirty="0" smtClean="0"/>
              <a:t> la </a:t>
            </a:r>
            <a:r>
              <a:rPr lang="en-US" dirty="0" err="1" smtClean="0"/>
              <a:t>maitresse</a:t>
            </a:r>
            <a:r>
              <a:rPr lang="en-US" dirty="0" smtClean="0"/>
              <a:t> a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qu’elle</a:t>
            </a:r>
            <a:r>
              <a:rPr lang="en-US" dirty="0" smtClean="0"/>
              <a:t> a  </a:t>
            </a:r>
            <a:r>
              <a:rPr lang="en-US" dirty="0" err="1" smtClean="0"/>
              <a:t>besoin</a:t>
            </a:r>
            <a:r>
              <a:rPr lang="en-US" dirty="0" smtClean="0"/>
              <a:t> de </a:t>
            </a:r>
            <a:r>
              <a:rPr lang="en-US" dirty="0" err="1" smtClean="0"/>
              <a:t>mettre</a:t>
            </a:r>
            <a:r>
              <a:rPr lang="en-US" dirty="0" smtClean="0"/>
              <a:t> son habit de </a:t>
            </a:r>
            <a:r>
              <a:rPr lang="en-US" dirty="0" err="1" smtClean="0"/>
              <a:t>neige</a:t>
            </a:r>
            <a:r>
              <a:rPr lang="en-US" dirty="0" smtClean="0"/>
              <a:t>  </a:t>
            </a:r>
            <a:r>
              <a:rPr lang="en-US" dirty="0" err="1" smtClean="0"/>
              <a:t>il</a:t>
            </a:r>
            <a:r>
              <a:rPr lang="en-US" dirty="0" smtClean="0"/>
              <a:t> a </a:t>
            </a:r>
            <a:r>
              <a:rPr lang="en-US" dirty="0" err="1" smtClean="0"/>
              <a:t>dit</a:t>
            </a:r>
            <a:r>
              <a:rPr lang="en-US" dirty="0" smtClean="0"/>
              <a:t> non </a:t>
            </a:r>
            <a:r>
              <a:rPr lang="en-US" dirty="0" err="1" smtClean="0"/>
              <a:t>apres</a:t>
            </a:r>
            <a:r>
              <a:rPr lang="en-US" dirty="0" smtClean="0"/>
              <a:t> le </a:t>
            </a:r>
            <a:r>
              <a:rPr lang="en-US" dirty="0" err="1" smtClean="0"/>
              <a:t>maitresse</a:t>
            </a:r>
            <a:r>
              <a:rPr lang="en-US" dirty="0" smtClean="0"/>
              <a:t>  a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Thomas </a:t>
            </a:r>
            <a:r>
              <a:rPr lang="en-US" dirty="0" err="1" smtClean="0"/>
              <a:t>STP</a:t>
            </a:r>
            <a:r>
              <a:rPr lang="en-US" dirty="0" smtClean="0"/>
              <a:t> met ton habit de </a:t>
            </a:r>
            <a:r>
              <a:rPr lang="en-US" smtClean="0"/>
              <a:t>neige.</a:t>
            </a:r>
            <a:endParaRPr lang="en-US" dirty="0"/>
          </a:p>
        </p:txBody>
      </p:sp>
      <p:pic>
        <p:nvPicPr>
          <p:cNvPr id="4" name="Picture 3" descr="http://www.renaud-bray.com/ImagesEditeurs/PG/1314/1314874-gf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12" y="3043236"/>
            <a:ext cx="3328987" cy="3294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75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Opinion</a:t>
            </a:r>
            <a:endParaRPr lang="en-US" sz="6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 </a:t>
            </a:r>
            <a:r>
              <a:rPr lang="en-US" dirty="0" err="1"/>
              <a:t>livre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drole</a:t>
            </a:r>
            <a:r>
              <a:rPr lang="en-US" dirty="0"/>
              <a:t> </a:t>
            </a:r>
            <a:r>
              <a:rPr lang="en-US" dirty="0" err="1" smtClean="0"/>
              <a:t>surtout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Thomas a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 </a:t>
            </a:r>
            <a:r>
              <a:rPr lang="en-US" dirty="0" err="1" smtClean="0"/>
              <a:t>l’habit</a:t>
            </a:r>
            <a:r>
              <a:rPr lang="en-US" dirty="0" smtClean="0"/>
              <a:t> de </a:t>
            </a:r>
            <a:r>
              <a:rPr lang="en-US" dirty="0" err="1" smtClean="0"/>
              <a:t>neige</a:t>
            </a:r>
            <a:r>
              <a:rPr lang="en-US" dirty="0" smtClean="0"/>
              <a:t> </a:t>
            </a:r>
            <a:r>
              <a:rPr lang="en-US" dirty="0" err="1" smtClean="0"/>
              <a:t>etait</a:t>
            </a:r>
            <a:r>
              <a:rPr lang="en-US" dirty="0" smtClean="0"/>
              <a:t> complement </a:t>
            </a:r>
            <a:r>
              <a:rPr lang="en-US" dirty="0" err="1" smtClean="0"/>
              <a:t>folle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Thomas fit beaucoup de </a:t>
            </a:r>
            <a:r>
              <a:rPr lang="en-US" dirty="0" err="1" smtClean="0"/>
              <a:t>betise</a:t>
            </a:r>
            <a:r>
              <a:rPr lang="en-US" dirty="0" smtClean="0"/>
              <a:t> </a:t>
            </a:r>
            <a:r>
              <a:rPr lang="en-US" dirty="0" err="1" smtClean="0"/>
              <a:t>lis</a:t>
            </a:r>
            <a:r>
              <a:rPr lang="en-US" dirty="0" smtClean="0"/>
              <a:t> le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sauvas</a:t>
            </a:r>
            <a:r>
              <a:rPr lang="en-US" dirty="0" smtClean="0"/>
              <a:t> plus.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7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vraiment</a:t>
            </a:r>
            <a:r>
              <a:rPr lang="en-US" dirty="0" smtClean="0"/>
              <a:t> </a:t>
            </a:r>
            <a:r>
              <a:rPr lang="en-US" dirty="0" err="1" smtClean="0"/>
              <a:t>drole</a:t>
            </a:r>
            <a:r>
              <a:rPr lang="en-US" dirty="0" smtClean="0"/>
              <a:t> et </a:t>
            </a:r>
            <a:r>
              <a:rPr lang="en-US" dirty="0" err="1" smtClean="0"/>
              <a:t>interssant</a:t>
            </a:r>
            <a:r>
              <a:rPr lang="en-US" dirty="0" smtClean="0"/>
              <a:t> </a:t>
            </a:r>
            <a:r>
              <a:rPr lang="en-US" dirty="0" err="1" smtClean="0"/>
              <a:t>surtout</a:t>
            </a:r>
            <a:r>
              <a:rPr lang="en-US" dirty="0" smtClean="0"/>
              <a:t> la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Thomas se </a:t>
            </a:r>
            <a:r>
              <a:rPr lang="en-US" dirty="0" err="1" smtClean="0"/>
              <a:t>deguise</a:t>
            </a:r>
            <a:r>
              <a:rPr lang="en-US" dirty="0" smtClean="0"/>
              <a:t>. </a:t>
            </a:r>
            <a:r>
              <a:rPr lang="en-US" dirty="0" err="1" smtClean="0"/>
              <a:t>Tu</a:t>
            </a:r>
            <a:r>
              <a:rPr lang="en-US" dirty="0" smtClean="0"/>
              <a:t> ne </a:t>
            </a:r>
            <a:r>
              <a:rPr lang="en-US" dirty="0" err="1" smtClean="0"/>
              <a:t>peux</a:t>
            </a:r>
            <a:r>
              <a:rPr lang="en-US" dirty="0" smtClean="0"/>
              <a:t> pas imaginer </a:t>
            </a:r>
            <a:r>
              <a:rPr lang="en-US" dirty="0" err="1" smtClean="0"/>
              <a:t>toute</a:t>
            </a:r>
            <a:r>
              <a:rPr lang="en-US" dirty="0" smtClean="0"/>
              <a:t> la </a:t>
            </a:r>
            <a:r>
              <a:rPr lang="en-US" dirty="0" err="1" smtClean="0"/>
              <a:t>creativite</a:t>
            </a:r>
            <a:r>
              <a:rPr lang="en-US" dirty="0" smtClean="0"/>
              <a:t> et les inventions </a:t>
            </a:r>
            <a:r>
              <a:rPr lang="en-US" dirty="0" err="1" smtClean="0"/>
              <a:t>d’Andre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 </a:t>
            </a:r>
            <a:r>
              <a:rPr lang="en-US" dirty="0" smtClean="0"/>
              <a:t>                                                 merci de lire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2" y="3200400"/>
            <a:ext cx="3898900" cy="352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31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124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Introduction:    </vt:lpstr>
      <vt:lpstr>Opinion</vt:lpstr>
      <vt:lpstr>Conclusion : 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L’habit de neige par: Robert Munsch</dc:title>
  <dc:creator>Nuth, Sokhanary A (Student)</dc:creator>
  <cp:lastModifiedBy>Rouzaud, Nafissatou M</cp:lastModifiedBy>
  <cp:revision>26</cp:revision>
  <dcterms:created xsi:type="dcterms:W3CDTF">2015-03-09T18:03:25Z</dcterms:created>
  <dcterms:modified xsi:type="dcterms:W3CDTF">2015-03-30T17:52:15Z</dcterms:modified>
</cp:coreProperties>
</file>