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6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8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82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3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86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7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0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0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9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6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3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1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1B36D-3409-441E-9304-24A2CF041125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C1FDB3-B623-4309-AA7A-77417689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14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s.gibertjoseph.com/media/catalog/product/cache/1/image/9df78eab33525d08d6e5fb8d27136e95/i/401/9782890213401_1_7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00" y="685800"/>
            <a:ext cx="4572000" cy="4953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053355" y="1132185"/>
            <a:ext cx="4941045" cy="419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 Titre</a:t>
            </a:r>
            <a:r>
              <a:rPr lang="fr-FR" sz="2800" dirty="0"/>
              <a:t>: En avant, pirates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315200" y="6045200"/>
            <a:ext cx="359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Fait par Preston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037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Vers</a:t>
            </a:r>
            <a:r>
              <a:rPr lang="en-US" sz="2800" dirty="0" smtClean="0"/>
              <a:t> </a:t>
            </a:r>
            <a:r>
              <a:rPr lang="en-US" sz="2800" dirty="0" err="1" smtClean="0"/>
              <a:t>minuit</a:t>
            </a:r>
            <a:r>
              <a:rPr lang="en-US" sz="2800" dirty="0" smtClean="0"/>
              <a:t> un bruit de klaxon reveille Mathieu. </a:t>
            </a:r>
            <a:r>
              <a:rPr lang="en-US" sz="2800" dirty="0"/>
              <a:t>I</a:t>
            </a:r>
            <a:r>
              <a:rPr lang="en-US" sz="2800" dirty="0" smtClean="0"/>
              <a:t>l se </a:t>
            </a:r>
            <a:r>
              <a:rPr lang="en-US" sz="2800" dirty="0" err="1" smtClean="0"/>
              <a:t>leve</a:t>
            </a:r>
            <a:r>
              <a:rPr lang="en-US" sz="2800" dirty="0" smtClean="0"/>
              <a:t> et </a:t>
            </a:r>
            <a:r>
              <a:rPr lang="en-US" sz="2800" dirty="0" err="1" smtClean="0"/>
              <a:t>apercoit</a:t>
            </a:r>
            <a:r>
              <a:rPr lang="en-US" sz="2800" dirty="0" smtClean="0"/>
              <a:t> </a:t>
            </a:r>
            <a:r>
              <a:rPr lang="en-US" sz="2800" dirty="0" err="1" smtClean="0"/>
              <a:t>l’autobus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/>
              <a:t>qui </a:t>
            </a:r>
            <a:r>
              <a:rPr lang="en-US" sz="2800" dirty="0" err="1" smtClean="0"/>
              <a:t>s’arrête</a:t>
            </a:r>
            <a:r>
              <a:rPr lang="en-US" sz="2800" dirty="0" smtClean="0"/>
              <a:t>. &lt;&lt;</a:t>
            </a:r>
            <a:r>
              <a:rPr lang="en-US" sz="2800" dirty="0" err="1" smtClean="0"/>
              <a:t>Allez</a:t>
            </a:r>
            <a:r>
              <a:rPr lang="en-US" sz="2800" dirty="0" smtClean="0"/>
              <a:t> Depeche-</a:t>
            </a:r>
            <a:r>
              <a:rPr lang="en-US" sz="2800" dirty="0" err="1" smtClean="0"/>
              <a:t>toi</a:t>
            </a:r>
            <a:r>
              <a:rPr lang="en-US" sz="2800" dirty="0" smtClean="0"/>
              <a:t>! On </a:t>
            </a:r>
            <a:r>
              <a:rPr lang="en-US" sz="2800" dirty="0" err="1" smtClean="0"/>
              <a:t>n’a</a:t>
            </a:r>
            <a:r>
              <a:rPr lang="en-US" sz="2800" dirty="0" smtClean="0"/>
              <a:t> pas </a:t>
            </a:r>
            <a:r>
              <a:rPr lang="en-US" sz="2800" dirty="0" err="1" smtClean="0"/>
              <a:t>toute</a:t>
            </a:r>
            <a:r>
              <a:rPr lang="en-US" sz="2800" dirty="0" smtClean="0"/>
              <a:t> la </a:t>
            </a:r>
            <a:r>
              <a:rPr lang="en-US" sz="2800" dirty="0" err="1" smtClean="0"/>
              <a:t>nuit</a:t>
            </a:r>
            <a:r>
              <a:rPr lang="en-US" sz="2800" dirty="0" smtClean="0"/>
              <a:t>!&gt;&gt; </a:t>
            </a:r>
            <a:r>
              <a:rPr lang="en-US" sz="2800" dirty="0" err="1" smtClean="0"/>
              <a:t>crie</a:t>
            </a:r>
            <a:r>
              <a:rPr lang="en-US" sz="2800" dirty="0" smtClean="0"/>
              <a:t> </a:t>
            </a:r>
            <a:r>
              <a:rPr lang="en-US" sz="2800" dirty="0" err="1" smtClean="0"/>
              <a:t>quelqu’un</a:t>
            </a:r>
            <a:r>
              <a:rPr lang="en-US" sz="2800" dirty="0" smtClean="0"/>
              <a:t>. Mathieu ne se fait pas prier et </a:t>
            </a:r>
            <a:r>
              <a:rPr lang="en-US" sz="2800" dirty="0" err="1" smtClean="0"/>
              <a:t>escade</a:t>
            </a:r>
            <a:r>
              <a:rPr lang="en-US" sz="2800" dirty="0" smtClean="0"/>
              <a:t> la </a:t>
            </a:r>
            <a:r>
              <a:rPr lang="en-US" sz="2800" dirty="0" err="1" smtClean="0"/>
              <a:t>passerelle</a:t>
            </a:r>
            <a:r>
              <a:rPr lang="en-US" sz="2800" dirty="0" smtClean="0"/>
              <a:t>. 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va</a:t>
            </a:r>
            <a:r>
              <a:rPr lang="en-US" sz="2800" dirty="0" smtClean="0"/>
              <a:t> t-</a:t>
            </a:r>
            <a:r>
              <a:rPr lang="en-US" sz="2800" dirty="0" err="1" smtClean="0"/>
              <a:t>il</a:t>
            </a:r>
            <a:r>
              <a:rPr lang="en-US" sz="2800" dirty="0" smtClean="0"/>
              <a:t> se passer?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332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734" y="508000"/>
            <a:ext cx="8596668" cy="1320800"/>
          </a:xfrm>
        </p:spPr>
        <p:txBody>
          <a:bodyPr/>
          <a:lstStyle/>
          <a:p>
            <a:r>
              <a:rPr lang="en-US" dirty="0" smtClean="0"/>
              <a:t>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Je </a:t>
            </a:r>
            <a:r>
              <a:rPr lang="en-US" sz="2800" dirty="0" err="1" smtClean="0"/>
              <a:t>pense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livre</a:t>
            </a:r>
            <a:r>
              <a:rPr lang="en-US" sz="2800" dirty="0" smtClean="0"/>
              <a:t> </a:t>
            </a:r>
            <a:r>
              <a:rPr lang="en-US" sz="2800" dirty="0" err="1" smtClean="0"/>
              <a:t>est</a:t>
            </a:r>
            <a:r>
              <a:rPr lang="en-US" sz="2800" dirty="0" smtClean="0"/>
              <a:t> excellent </a:t>
            </a:r>
            <a:r>
              <a:rPr lang="en-US" sz="2800" dirty="0" err="1" smtClean="0"/>
              <a:t>parce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les pirates </a:t>
            </a:r>
            <a:r>
              <a:rPr lang="en-US" sz="2800" dirty="0" err="1" smtClean="0"/>
              <a:t>sont</a:t>
            </a:r>
            <a:r>
              <a:rPr lang="en-US" sz="2800" dirty="0" smtClean="0"/>
              <a:t> </a:t>
            </a:r>
            <a:r>
              <a:rPr lang="en-US" sz="2800" dirty="0" err="1" smtClean="0"/>
              <a:t>interessants</a:t>
            </a:r>
            <a:r>
              <a:rPr lang="en-US" sz="2800" dirty="0" smtClean="0"/>
              <a:t>. </a:t>
            </a:r>
            <a:r>
              <a:rPr lang="en-US" sz="2800" dirty="0" err="1" smtClean="0"/>
              <a:t>Tu</a:t>
            </a:r>
            <a:r>
              <a:rPr lang="en-US" sz="2800" dirty="0" smtClean="0"/>
              <a:t> </a:t>
            </a:r>
            <a:r>
              <a:rPr lang="en-US" sz="2800" dirty="0" err="1" smtClean="0"/>
              <a:t>decouvriras</a:t>
            </a:r>
            <a:r>
              <a:rPr lang="en-US" sz="2800" dirty="0" smtClean="0"/>
              <a:t>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les pirates </a:t>
            </a:r>
            <a:r>
              <a:rPr lang="en-US" sz="2800" dirty="0" err="1" smtClean="0"/>
              <a:t>feront</a:t>
            </a:r>
            <a:r>
              <a:rPr lang="en-US" sz="2800" dirty="0" smtClean="0"/>
              <a:t> avec </a:t>
            </a:r>
            <a:r>
              <a:rPr lang="en-US" sz="2800" dirty="0" err="1" smtClean="0"/>
              <a:t>ce</a:t>
            </a:r>
            <a:r>
              <a:rPr lang="en-US" sz="2800" dirty="0" smtClean="0"/>
              <a:t> petit garcon </a:t>
            </a:r>
            <a:r>
              <a:rPr lang="en-US" sz="2800" dirty="0" err="1" smtClean="0"/>
              <a:t>Matthieu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401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J’espere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tu</a:t>
            </a:r>
            <a:r>
              <a:rPr lang="en-US" sz="2800" dirty="0" smtClean="0"/>
              <a:t> vas lire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livre</a:t>
            </a:r>
            <a:r>
              <a:rPr lang="en-US" sz="2800" dirty="0" smtClean="0"/>
              <a:t> pour savoir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les </a:t>
            </a:r>
            <a:r>
              <a:rPr lang="en-US" sz="2800" dirty="0" err="1" smtClean="0"/>
              <a:t>piates</a:t>
            </a:r>
            <a:r>
              <a:rPr lang="en-US" sz="2800" dirty="0" smtClean="0"/>
              <a:t> </a:t>
            </a:r>
            <a:r>
              <a:rPr lang="en-US" sz="2800" dirty="0" err="1" smtClean="0"/>
              <a:t>vont</a:t>
            </a:r>
            <a:r>
              <a:rPr lang="en-US" sz="2800" dirty="0" smtClean="0"/>
              <a:t> faire </a:t>
            </a:r>
            <a:r>
              <a:rPr lang="en-US" sz="2800" dirty="0" err="1" smtClean="0"/>
              <a:t>dans</a:t>
            </a:r>
            <a:r>
              <a:rPr lang="en-US" sz="2800" dirty="0" smtClean="0"/>
              <a:t> </a:t>
            </a:r>
            <a:r>
              <a:rPr lang="en-US" sz="2800" dirty="0" err="1" smtClean="0"/>
              <a:t>l’imagination</a:t>
            </a:r>
            <a:r>
              <a:rPr lang="en-US" sz="2800" dirty="0" smtClean="0"/>
              <a:t> d’un petit garcon.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049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111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PowerPoint Presentation</vt:lpstr>
      <vt:lpstr>Introduction:</vt:lpstr>
      <vt:lpstr>Opinion</vt:lpstr>
      <vt:lpstr>Conclusion</vt:lpstr>
    </vt:vector>
  </TitlesOfParts>
  <Company>MCPS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Henderson, Preston C (Student)</dc:creator>
  <cp:lastModifiedBy>Henderson, Preston C (Student)</cp:lastModifiedBy>
  <cp:revision>12</cp:revision>
  <dcterms:created xsi:type="dcterms:W3CDTF">2015-03-09T17:53:45Z</dcterms:created>
  <dcterms:modified xsi:type="dcterms:W3CDTF">2015-03-30T17:50:54Z</dcterms:modified>
</cp:coreProperties>
</file>