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4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4F2056E-549F-4436-8967-CF6E5B1D191E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ED318260-CF8F-446D-A555-28641528A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6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056E-549F-4436-8967-CF6E5B1D191E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8260-CF8F-446D-A555-28641528A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84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056E-549F-4436-8967-CF6E5B1D191E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8260-CF8F-446D-A555-28641528A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92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056E-549F-4436-8967-CF6E5B1D191E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8260-CF8F-446D-A555-28641528A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98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056E-549F-4436-8967-CF6E5B1D191E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8260-CF8F-446D-A555-28641528A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97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056E-549F-4436-8967-CF6E5B1D191E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8260-CF8F-446D-A555-28641528A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04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056E-549F-4436-8967-CF6E5B1D191E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8260-CF8F-446D-A555-28641528A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19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4F2056E-549F-4436-8967-CF6E5B1D191E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8260-CF8F-446D-A555-28641528A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6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4F2056E-549F-4436-8967-CF6E5B1D191E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8260-CF8F-446D-A555-28641528A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15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056E-549F-4436-8967-CF6E5B1D191E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8260-CF8F-446D-A555-28641528A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382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056E-549F-4436-8967-CF6E5B1D191E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8260-CF8F-446D-A555-28641528A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9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056E-549F-4436-8967-CF6E5B1D191E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8260-CF8F-446D-A555-28641528A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69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056E-549F-4436-8967-CF6E5B1D191E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8260-CF8F-446D-A555-28641528A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25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056E-549F-4436-8967-CF6E5B1D191E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8260-CF8F-446D-A555-28641528A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12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056E-549F-4436-8967-CF6E5B1D191E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8260-CF8F-446D-A555-28641528A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95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056E-549F-4436-8967-CF6E5B1D191E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8260-CF8F-446D-A555-28641528A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852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2056E-549F-4436-8967-CF6E5B1D191E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318260-CF8F-446D-A555-28641528A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58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4F2056E-549F-4436-8967-CF6E5B1D191E}" type="datetimeFigureOut">
              <a:rPr lang="en-US" smtClean="0"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ED318260-CF8F-446D-A555-28641528A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5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  <p:sldLayoutId id="2147484098" r:id="rId14"/>
    <p:sldLayoutId id="2147484099" r:id="rId15"/>
    <p:sldLayoutId id="2147484100" r:id="rId16"/>
    <p:sldLayoutId id="21474841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7000" y="500063"/>
            <a:ext cx="9144000" cy="2387600"/>
          </a:xfrm>
        </p:spPr>
        <p:txBody>
          <a:bodyPr>
            <a:normAutofit/>
          </a:bodyPr>
          <a:lstStyle/>
          <a:p>
            <a:r>
              <a:rPr lang="en-US" sz="1000" dirty="0" smtClean="0"/>
              <a:t>o </a:t>
            </a:r>
            <a:endParaRPr lang="en-US" sz="1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1576230"/>
            <a:ext cx="4470400" cy="1655762"/>
          </a:xfrm>
        </p:spPr>
        <p:txBody>
          <a:bodyPr/>
          <a:lstStyle/>
          <a:p>
            <a:r>
              <a:rPr lang="en-US" dirty="0" err="1" smtClean="0"/>
              <a:t>olivier</a:t>
            </a:r>
            <a:r>
              <a:rPr lang="en-US" dirty="0" smtClean="0"/>
              <a:t> ne </a:t>
            </a:r>
            <a:r>
              <a:rPr lang="en-US" dirty="0" err="1" smtClean="0"/>
              <a:t>sait</a:t>
            </a:r>
            <a:r>
              <a:rPr lang="en-US" dirty="0" smtClean="0"/>
              <a:t> </a:t>
            </a:r>
            <a:r>
              <a:rPr lang="en-US" dirty="0" smtClean="0"/>
              <a:t>pas</a:t>
            </a:r>
          </a:p>
          <a:p>
            <a:endParaRPr lang="en-US" dirty="0"/>
          </a:p>
          <a:p>
            <a:r>
              <a:rPr lang="en-US" dirty="0" smtClean="0"/>
              <a:t>Fait par: Victoria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477000" y="1288892"/>
            <a:ext cx="5029200" cy="449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5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Le  </a:t>
            </a:r>
            <a:r>
              <a:rPr lang="en-US" sz="2400" dirty="0" err="1" smtClean="0"/>
              <a:t>livre</a:t>
            </a:r>
            <a:r>
              <a:rPr lang="en-US" sz="2400" dirty="0" smtClean="0"/>
              <a:t> </a:t>
            </a:r>
            <a:r>
              <a:rPr lang="en-US" sz="2400" dirty="0" err="1" smtClean="0"/>
              <a:t>est</a:t>
            </a:r>
            <a:r>
              <a:rPr lang="en-US" sz="2400" dirty="0" smtClean="0"/>
              <a:t> </a:t>
            </a:r>
            <a:r>
              <a:rPr lang="en-US" sz="2400" dirty="0" err="1" smtClean="0"/>
              <a:t>écrit</a:t>
            </a:r>
            <a:r>
              <a:rPr lang="en-US" sz="2400" dirty="0" smtClean="0"/>
              <a:t> par Robert </a:t>
            </a:r>
            <a:r>
              <a:rPr lang="en-US" sz="2400" dirty="0" err="1"/>
              <a:t>M</a:t>
            </a:r>
            <a:r>
              <a:rPr lang="en-US" sz="2400" dirty="0" err="1" smtClean="0"/>
              <a:t>unsch</a:t>
            </a:r>
            <a:r>
              <a:rPr lang="en-US" sz="2400" dirty="0" smtClean="0"/>
              <a:t> et </a:t>
            </a:r>
            <a:r>
              <a:rPr lang="en-US" sz="2400" dirty="0" err="1" smtClean="0"/>
              <a:t>illustratré</a:t>
            </a:r>
            <a:r>
              <a:rPr lang="en-US" sz="2400" dirty="0" smtClean="0"/>
              <a:t> par </a:t>
            </a:r>
            <a:r>
              <a:rPr lang="en-US" sz="2400" dirty="0" err="1"/>
              <a:t>M</a:t>
            </a:r>
            <a:r>
              <a:rPr lang="en-US" sz="2400" dirty="0" err="1" smtClean="0"/>
              <a:t>artchenko</a:t>
            </a:r>
            <a:r>
              <a:rPr lang="en-US" sz="2400" dirty="0" smtClean="0"/>
              <a:t>. Les </a:t>
            </a:r>
            <a:r>
              <a:rPr lang="en-US" sz="2400" dirty="0" err="1" smtClean="0"/>
              <a:t>personnages</a:t>
            </a:r>
            <a:r>
              <a:rPr lang="en-US" sz="2400" dirty="0" smtClean="0"/>
              <a:t> </a:t>
            </a:r>
            <a:r>
              <a:rPr lang="en-US" sz="2400" dirty="0" err="1" smtClean="0"/>
              <a:t>dans</a:t>
            </a:r>
            <a:r>
              <a:rPr lang="en-US" sz="2400" dirty="0" smtClean="0"/>
              <a:t> </a:t>
            </a:r>
            <a:r>
              <a:rPr lang="en-US" sz="2400" dirty="0" err="1" smtClean="0"/>
              <a:t>ce</a:t>
            </a:r>
            <a:r>
              <a:rPr lang="en-US" sz="2400" dirty="0" smtClean="0"/>
              <a:t> </a:t>
            </a:r>
            <a:r>
              <a:rPr lang="en-US" sz="2400" dirty="0" err="1" smtClean="0"/>
              <a:t>livre</a:t>
            </a:r>
            <a:r>
              <a:rPr lang="en-US" sz="2400" dirty="0" smtClean="0"/>
              <a:t> </a:t>
            </a:r>
            <a:r>
              <a:rPr lang="en-US" sz="2400" dirty="0" err="1" smtClean="0"/>
              <a:t>sont</a:t>
            </a:r>
            <a:r>
              <a:rPr lang="en-US" sz="2400" dirty="0" smtClean="0"/>
              <a:t> Olivier, la </a:t>
            </a:r>
            <a:r>
              <a:rPr lang="en-US" sz="2400" dirty="0" err="1" smtClean="0"/>
              <a:t>maman</a:t>
            </a:r>
            <a:r>
              <a:rPr lang="en-US" sz="2400" dirty="0" smtClean="0"/>
              <a:t> ,le papa le grand </a:t>
            </a:r>
            <a:r>
              <a:rPr lang="en-US" sz="2400" dirty="0" err="1" smtClean="0"/>
              <a:t>père</a:t>
            </a:r>
            <a:r>
              <a:rPr lang="en-US" sz="2400" dirty="0" smtClean="0"/>
              <a:t> et le petit frère.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3725" y="3883025"/>
            <a:ext cx="2571750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74" y="4508500"/>
            <a:ext cx="2844444" cy="21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16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 </a:t>
            </a:r>
            <a:r>
              <a:rPr lang="en-US" dirty="0" err="1" smtClean="0"/>
              <a:t>pense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livre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manifique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Je </a:t>
            </a:r>
            <a:r>
              <a:rPr lang="en-US" sz="2400" dirty="0" err="1" smtClean="0"/>
              <a:t>pense</a:t>
            </a:r>
            <a:r>
              <a:rPr lang="en-US" sz="2400" dirty="0" smtClean="0"/>
              <a:t>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ce</a:t>
            </a:r>
            <a:r>
              <a:rPr lang="en-US" sz="2400" dirty="0" smtClean="0"/>
              <a:t> </a:t>
            </a:r>
            <a:r>
              <a:rPr lang="en-US" sz="2400" dirty="0" err="1" smtClean="0"/>
              <a:t>livre</a:t>
            </a:r>
            <a:r>
              <a:rPr lang="en-US" sz="2400" dirty="0" smtClean="0"/>
              <a:t> </a:t>
            </a:r>
            <a:r>
              <a:rPr lang="en-US" sz="2400" dirty="0" err="1" smtClean="0"/>
              <a:t>est</a:t>
            </a:r>
            <a:r>
              <a:rPr lang="en-US" sz="2400" dirty="0" smtClean="0"/>
              <a:t>  </a:t>
            </a:r>
            <a:r>
              <a:rPr lang="en-US" sz="2400" dirty="0" err="1" smtClean="0"/>
              <a:t>magnifique</a:t>
            </a:r>
            <a:r>
              <a:rPr lang="en-US" sz="2400" dirty="0" smtClean="0"/>
              <a:t> </a:t>
            </a:r>
            <a:r>
              <a:rPr lang="en-US" sz="2400" dirty="0" err="1" smtClean="0"/>
              <a:t>parce</a:t>
            </a:r>
            <a:r>
              <a:rPr lang="en-US" sz="2400" dirty="0" smtClean="0"/>
              <a:t> </a:t>
            </a:r>
            <a:r>
              <a:rPr lang="en-US" sz="2400" dirty="0" err="1" smtClean="0"/>
              <a:t>qu</a:t>
            </a:r>
            <a:r>
              <a:rPr lang="en-US" sz="2400" dirty="0" smtClean="0"/>
              <a:t>’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t’aide</a:t>
            </a:r>
            <a:r>
              <a:rPr lang="en-US" sz="2400" dirty="0" smtClean="0"/>
              <a:t> à </a:t>
            </a:r>
            <a:r>
              <a:rPr lang="en-US" sz="2400" dirty="0" err="1" smtClean="0"/>
              <a:t>comprendre</a:t>
            </a:r>
            <a:r>
              <a:rPr lang="en-US" sz="2400" dirty="0" smtClean="0"/>
              <a:t> les </a:t>
            </a:r>
            <a:r>
              <a:rPr lang="en-US" sz="2400" dirty="0" err="1" smtClean="0"/>
              <a:t>nouvelles</a:t>
            </a:r>
            <a:r>
              <a:rPr lang="en-US" sz="2400" dirty="0" smtClean="0"/>
              <a:t>  choses </a:t>
            </a:r>
            <a:r>
              <a:rPr lang="en-US" sz="2400" dirty="0" err="1" smtClean="0"/>
              <a:t>dans</a:t>
            </a:r>
            <a:r>
              <a:rPr lang="en-US" sz="2400" dirty="0" smtClean="0"/>
              <a:t> le </a:t>
            </a:r>
            <a:r>
              <a:rPr lang="en-US" sz="2400" dirty="0" err="1" smtClean="0"/>
              <a:t>livre</a:t>
            </a:r>
            <a:r>
              <a:rPr lang="en-US" sz="2400" dirty="0" smtClean="0"/>
              <a:t>. Ce </a:t>
            </a:r>
            <a:r>
              <a:rPr lang="en-US" sz="2400" dirty="0" err="1" smtClean="0"/>
              <a:t>livre</a:t>
            </a:r>
            <a:r>
              <a:rPr lang="en-US" sz="2400" dirty="0" smtClean="0"/>
              <a:t>  </a:t>
            </a:r>
            <a:r>
              <a:rPr lang="en-US" sz="2400" dirty="0" err="1" smtClean="0"/>
              <a:t>m’aide</a:t>
            </a:r>
            <a:r>
              <a:rPr lang="en-US" sz="2400" dirty="0" smtClean="0"/>
              <a:t> </a:t>
            </a:r>
            <a:r>
              <a:rPr lang="en-US" sz="2400" dirty="0" err="1" smtClean="0"/>
              <a:t>aussi</a:t>
            </a:r>
            <a:r>
              <a:rPr lang="en-US" sz="2400" dirty="0" smtClean="0"/>
              <a:t> à </a:t>
            </a:r>
            <a:r>
              <a:rPr lang="en-US" sz="2400" dirty="0" err="1" smtClean="0"/>
              <a:t>apprendre</a:t>
            </a:r>
            <a:r>
              <a:rPr lang="en-US" sz="2400" dirty="0" smtClean="0"/>
              <a:t> des mots en </a:t>
            </a:r>
            <a:r>
              <a:rPr lang="en-US" sz="2400" dirty="0" err="1" smtClean="0"/>
              <a:t>français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865" y="3977157"/>
            <a:ext cx="1988717" cy="24909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751" y="4311650"/>
            <a:ext cx="2750149" cy="182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350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J’aime</a:t>
            </a:r>
            <a:r>
              <a:rPr lang="en-US" sz="2800" dirty="0" smtClean="0"/>
              <a:t> </a:t>
            </a:r>
            <a:r>
              <a:rPr lang="en-US" sz="2800" dirty="0" err="1" smtClean="0"/>
              <a:t>ce</a:t>
            </a:r>
            <a:r>
              <a:rPr lang="en-US" sz="2800" dirty="0" smtClean="0"/>
              <a:t> </a:t>
            </a:r>
            <a:r>
              <a:rPr lang="en-US" sz="2800" dirty="0" err="1" smtClean="0"/>
              <a:t>livre</a:t>
            </a:r>
            <a:r>
              <a:rPr lang="en-US" sz="2800" dirty="0" smtClean="0"/>
              <a:t> de Robert </a:t>
            </a:r>
            <a:r>
              <a:rPr lang="en-US" sz="2800" dirty="0" err="1"/>
              <a:t>M</a:t>
            </a:r>
            <a:r>
              <a:rPr lang="en-US" sz="2800" dirty="0" err="1" smtClean="0"/>
              <a:t>unsch</a:t>
            </a:r>
            <a:r>
              <a:rPr lang="en-US" sz="2800" dirty="0" smtClean="0"/>
              <a:t> </a:t>
            </a:r>
            <a:r>
              <a:rPr lang="en-US" sz="2800" dirty="0" err="1" smtClean="0"/>
              <a:t>parce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dans</a:t>
            </a:r>
            <a:r>
              <a:rPr lang="en-US" sz="2800" dirty="0" smtClean="0"/>
              <a:t> le </a:t>
            </a:r>
            <a:r>
              <a:rPr lang="en-US" sz="2800" dirty="0" err="1" smtClean="0"/>
              <a:t>livre</a:t>
            </a:r>
            <a:r>
              <a:rPr lang="en-US" sz="2800" dirty="0" smtClean="0"/>
              <a:t> </a:t>
            </a:r>
            <a:r>
              <a:rPr lang="en-US" sz="2800" dirty="0" err="1" smtClean="0"/>
              <a:t>il</a:t>
            </a:r>
            <a:r>
              <a:rPr lang="en-US" sz="2800" dirty="0" smtClean="0"/>
              <a:t> y a des </a:t>
            </a:r>
            <a:r>
              <a:rPr lang="en-US" sz="2800" smtClean="0"/>
              <a:t>aventures</a:t>
            </a:r>
            <a:r>
              <a:rPr lang="en-US" sz="2800" dirty="0" smtClean="0"/>
              <a:t> </a:t>
            </a:r>
            <a:r>
              <a:rPr lang="en-US" sz="2800" dirty="0" err="1" smtClean="0"/>
              <a:t>extraordinaires</a:t>
            </a:r>
            <a:r>
              <a:rPr lang="en-US" sz="2800" dirty="0" smtClean="0"/>
              <a:t>. Je </a:t>
            </a:r>
            <a:r>
              <a:rPr lang="en-US" sz="2800" dirty="0" err="1" smtClean="0"/>
              <a:t>te</a:t>
            </a:r>
            <a:r>
              <a:rPr lang="en-US" sz="2800" dirty="0" smtClean="0"/>
              <a:t> </a:t>
            </a:r>
            <a:r>
              <a:rPr lang="en-US" sz="2800" dirty="0" err="1" smtClean="0"/>
              <a:t>conseille</a:t>
            </a:r>
            <a:r>
              <a:rPr lang="en-US" sz="2800" dirty="0" smtClean="0"/>
              <a:t> de lire </a:t>
            </a:r>
            <a:r>
              <a:rPr lang="en-US" sz="2800" dirty="0" err="1" smtClean="0"/>
              <a:t>ce</a:t>
            </a:r>
            <a:r>
              <a:rPr lang="en-US" sz="2800" dirty="0" smtClean="0"/>
              <a:t> </a:t>
            </a:r>
            <a:r>
              <a:rPr lang="en-US" sz="2800" dirty="0" err="1" smtClean="0"/>
              <a:t>livre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452562" y="4418026"/>
            <a:ext cx="2967038" cy="22240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039" y="4590263"/>
            <a:ext cx="1402182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6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142</TotalTime>
  <Words>109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 Boardroom</vt:lpstr>
      <vt:lpstr>o </vt:lpstr>
      <vt:lpstr>introduction</vt:lpstr>
      <vt:lpstr>Je pense que ce livre est manifique</vt:lpstr>
      <vt:lpstr>conclusion</vt:lpstr>
    </vt:vector>
  </TitlesOfParts>
  <Company>MCPS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</dc:title>
  <dc:creator>Nicholas-elike, Victoria-martine  (Student)</dc:creator>
  <cp:lastModifiedBy>Rouzaud, Nafissatou M</cp:lastModifiedBy>
  <cp:revision>17</cp:revision>
  <dcterms:created xsi:type="dcterms:W3CDTF">2015-03-09T18:10:01Z</dcterms:created>
  <dcterms:modified xsi:type="dcterms:W3CDTF">2015-03-30T17:59:20Z</dcterms:modified>
</cp:coreProperties>
</file>