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2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8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45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237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63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81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85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24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1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3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07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5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9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3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6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24FE713-D2A1-4C58-8550-3CE2322B600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E2D88-668C-4BD8-9131-8489D5FF5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189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1.wav"/><Relationship Id="rId5" Type="http://schemas.openxmlformats.org/officeDocument/2006/relationships/image" Target="../media/image8.jpg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wav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90818"/>
            <a:ext cx="9404723" cy="1400530"/>
          </a:xfrm>
        </p:spPr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métro</a:t>
            </a:r>
            <a:r>
              <a:rPr lang="en-US" dirty="0" smtClean="0"/>
              <a:t>                 </a:t>
            </a:r>
            <a:r>
              <a:rPr lang="en-US" sz="2000" dirty="0" smtClean="0"/>
              <a:t>Fait par: Jordan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 Le </a:t>
            </a:r>
            <a:r>
              <a:rPr lang="en-US" dirty="0" err="1" smtClean="0"/>
              <a:t>métro</a:t>
            </a:r>
            <a:r>
              <a:rPr lang="en-US" dirty="0" smtClean="0"/>
              <a:t>   </a:t>
            </a:r>
            <a:r>
              <a:rPr lang="en-US" dirty="0"/>
              <a:t>Robert </a:t>
            </a:r>
            <a:r>
              <a:rPr lang="en-US" dirty="0" err="1" smtClean="0"/>
              <a:t>Munsch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963" y="4640124"/>
            <a:ext cx="2794000" cy="2200414"/>
          </a:xfrm>
        </p:spPr>
      </p:pic>
      <p:pic>
        <p:nvPicPr>
          <p:cNvPr id="6" name="Picture 5" descr="http://www.fpfcb.bc.ca/files/imagecache/product_full/424901a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8586"/>
            <a:ext cx="5181600" cy="4351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726" y="4706938"/>
            <a:ext cx="4269274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065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6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1300224"/>
            <a:ext cx="8946541" cy="4195481"/>
          </a:xfrm>
        </p:spPr>
        <p:txBody>
          <a:bodyPr/>
          <a:lstStyle/>
          <a:p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écrit</a:t>
            </a:r>
            <a:r>
              <a:rPr lang="en-US" dirty="0" smtClean="0"/>
              <a:t>  par Robert Munch et </a:t>
            </a:r>
            <a:r>
              <a:rPr lang="en-US" dirty="0" err="1" smtClean="0"/>
              <a:t>Martchenko</a:t>
            </a:r>
            <a:r>
              <a:rPr lang="en-US" dirty="0" smtClean="0"/>
              <a:t>.</a:t>
            </a:r>
            <a:r>
              <a:rPr lang="fr-FR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D’abord, </a:t>
            </a:r>
            <a:r>
              <a:rPr lang="fr-FR" dirty="0"/>
              <a:t>le livre parle de la maman de Jonathan  qui va au magasin pour acheter un paquet de spaghettis.</a:t>
            </a:r>
            <a:endParaRPr lang="en-US" dirty="0"/>
          </a:p>
          <a:p>
            <a:r>
              <a:rPr lang="fr-FR" dirty="0"/>
              <a:t>Ensuite, Jonathan avait entendu comme un train derrière le mur et avait tombé par terre et des </a:t>
            </a:r>
            <a:r>
              <a:rPr lang="fr-FR" dirty="0" smtClean="0"/>
              <a:t>Personnes sont venues </a:t>
            </a:r>
            <a:r>
              <a:rPr lang="fr-FR" dirty="0"/>
              <a:t>du mur.</a:t>
            </a:r>
            <a:endParaRPr lang="en-US" dirty="0"/>
          </a:p>
          <a:p>
            <a:r>
              <a:rPr lang="fr-FR" dirty="0" smtClean="0"/>
              <a:t>Jonathan </a:t>
            </a:r>
            <a:r>
              <a:rPr lang="en-US" dirty="0" smtClean="0"/>
              <a:t> aura beaucoup </a:t>
            </a:r>
            <a:r>
              <a:rPr lang="en-US" dirty="0" err="1" smtClean="0"/>
              <a:t>d’aventures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livre</a:t>
            </a:r>
            <a:r>
              <a:rPr lang="en-US" dirty="0" smtClean="0"/>
              <a:t>. Lis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sauras</a:t>
            </a:r>
            <a:r>
              <a:rPr lang="en-US" dirty="0" smtClean="0"/>
              <a:t> beaucoup de choses.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27600"/>
            <a:ext cx="5092700" cy="1930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165" y="4912519"/>
            <a:ext cx="3451835" cy="194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837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5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Opinion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138878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Ce </a:t>
            </a:r>
            <a:r>
              <a:rPr lang="en-US" sz="2800" dirty="0" err="1" smtClean="0"/>
              <a:t>livre</a:t>
            </a:r>
            <a:r>
              <a:rPr lang="en-US" sz="2800" dirty="0" smtClean="0"/>
              <a:t>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bien</a:t>
            </a:r>
            <a:r>
              <a:rPr lang="en-US" sz="2800" dirty="0" smtClean="0"/>
              <a:t> </a:t>
            </a:r>
            <a:r>
              <a:rPr lang="en-US" sz="2800" dirty="0" err="1" smtClean="0"/>
              <a:t>parce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les illustrations </a:t>
            </a:r>
            <a:r>
              <a:rPr lang="en-US" sz="2800" dirty="0" err="1" smtClean="0"/>
              <a:t>sont</a:t>
            </a:r>
            <a:r>
              <a:rPr lang="en-US" sz="2800" dirty="0" smtClean="0"/>
              <a:t> </a:t>
            </a:r>
            <a:r>
              <a:rPr lang="en-US" sz="2800" dirty="0" err="1" smtClean="0"/>
              <a:t>merveilleuses</a:t>
            </a:r>
            <a:r>
              <a:rPr lang="en-US" sz="2800" dirty="0" smtClean="0"/>
              <a:t> et les </a:t>
            </a:r>
            <a:r>
              <a:rPr lang="en-US" sz="2800" dirty="0" err="1" smtClean="0"/>
              <a:t>histoires</a:t>
            </a:r>
            <a:r>
              <a:rPr lang="en-US" sz="2800" dirty="0" smtClean="0"/>
              <a:t> </a:t>
            </a:r>
            <a:r>
              <a:rPr lang="en-US" sz="2800" dirty="0" err="1" smtClean="0"/>
              <a:t>sont</a:t>
            </a:r>
            <a:r>
              <a:rPr lang="en-US" sz="2800" dirty="0" smtClean="0"/>
              <a:t> </a:t>
            </a:r>
            <a:r>
              <a:rPr lang="en-US" sz="2800" dirty="0" err="1" smtClean="0"/>
              <a:t>tres</a:t>
            </a:r>
            <a:r>
              <a:rPr lang="en-US" sz="2800" dirty="0" smtClean="0"/>
              <a:t> </a:t>
            </a:r>
            <a:r>
              <a:rPr lang="en-US" sz="2800" dirty="0" err="1" smtClean="0"/>
              <a:t>droles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601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pense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les </a:t>
            </a:r>
            <a:r>
              <a:rPr lang="en-US" dirty="0" err="1" smtClean="0"/>
              <a:t>enfants</a:t>
            </a:r>
            <a:r>
              <a:rPr lang="en-US" dirty="0" smtClean="0"/>
              <a:t> </a:t>
            </a:r>
            <a:r>
              <a:rPr lang="en-US" dirty="0" err="1" smtClean="0"/>
              <a:t>doivent</a:t>
            </a:r>
            <a:r>
              <a:rPr lang="en-US" dirty="0" smtClean="0"/>
              <a:t> lire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s’ils</a:t>
            </a:r>
            <a:r>
              <a:rPr lang="en-US" dirty="0" smtClean="0"/>
              <a:t>  </a:t>
            </a:r>
            <a:r>
              <a:rPr lang="en-US" dirty="0" err="1" smtClean="0"/>
              <a:t>aiment</a:t>
            </a:r>
            <a:r>
              <a:rPr lang="en-US" dirty="0" smtClean="0"/>
              <a:t> </a:t>
            </a:r>
            <a:r>
              <a:rPr lang="en-US" dirty="0" err="1" smtClean="0"/>
              <a:t>rire</a:t>
            </a:r>
            <a:r>
              <a:rPr lang="en-US" dirty="0"/>
              <a:t> </a:t>
            </a:r>
            <a:r>
              <a:rPr lang="en-US" dirty="0" err="1" smtClean="0"/>
              <a:t>parce-que</a:t>
            </a:r>
            <a:r>
              <a:rPr lang="en-US" dirty="0" smtClean="0"/>
              <a:t> </a:t>
            </a: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rigolo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808942"/>
            <a:ext cx="9372600" cy="404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019810"/>
      </p:ext>
    </p:extLst>
  </p:cSld>
  <p:clrMapOvr>
    <a:masterClrMapping/>
  </p:clrMapOvr>
  <p:transition spd="slow">
    <p:comb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192</TotalTime>
  <Words>118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Le métro                 Fait par: Jordan</vt:lpstr>
      <vt:lpstr>Introduction</vt:lpstr>
      <vt:lpstr>Opinion</vt:lpstr>
      <vt:lpstr>Conclusion</vt:lpstr>
    </vt:vector>
  </TitlesOfParts>
  <Company>MCPS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Irani, Jordan  (Student)</dc:creator>
  <cp:lastModifiedBy>Rouzaud, Nafissatou M</cp:lastModifiedBy>
  <cp:revision>24</cp:revision>
  <dcterms:created xsi:type="dcterms:W3CDTF">2015-03-09T18:07:24Z</dcterms:created>
  <dcterms:modified xsi:type="dcterms:W3CDTF">2015-03-30T17:46:08Z</dcterms:modified>
</cp:coreProperties>
</file>