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AD5E-96D4-455F-A307-2617972B5926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9DA2-2396-4EAE-B178-714680291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15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AD5E-96D4-455F-A307-2617972B5926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9DA2-2396-4EAE-B178-714680291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23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AD5E-96D4-455F-A307-2617972B5926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9DA2-2396-4EAE-B178-714680291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04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AD5E-96D4-455F-A307-2617972B5926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9DA2-2396-4EAE-B178-71468029151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7585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AD5E-96D4-455F-A307-2617972B5926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9DA2-2396-4EAE-B178-714680291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16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AD5E-96D4-455F-A307-2617972B5926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9DA2-2396-4EAE-B178-714680291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76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AD5E-96D4-455F-A307-2617972B5926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9DA2-2396-4EAE-B178-714680291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0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AD5E-96D4-455F-A307-2617972B5926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9DA2-2396-4EAE-B178-714680291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00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AD5E-96D4-455F-A307-2617972B5926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9DA2-2396-4EAE-B178-714680291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55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AD5E-96D4-455F-A307-2617972B5926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9DA2-2396-4EAE-B178-714680291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76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AD5E-96D4-455F-A307-2617972B5926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9DA2-2396-4EAE-B178-714680291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25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AD5E-96D4-455F-A307-2617972B5926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9DA2-2396-4EAE-B178-714680291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12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AD5E-96D4-455F-A307-2617972B5926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9DA2-2396-4EAE-B178-714680291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87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AD5E-96D4-455F-A307-2617972B5926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9DA2-2396-4EAE-B178-714680291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2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AD5E-96D4-455F-A307-2617972B5926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9DA2-2396-4EAE-B178-714680291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7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AD5E-96D4-455F-A307-2617972B5926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9DA2-2396-4EAE-B178-714680291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79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AD5E-96D4-455F-A307-2617972B5926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9DA2-2396-4EAE-B178-714680291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24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0BAD5E-96D4-455F-A307-2617972B5926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59DA2-2396-4EAE-B178-714680291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72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500" y="266700"/>
            <a:ext cx="9144000" cy="16557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LE METRO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3086100" y="2476500"/>
            <a:ext cx="3124200" cy="250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07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152400" y="1376361"/>
            <a:ext cx="10515600" cy="4351338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Partie</a:t>
            </a:r>
            <a:r>
              <a:rPr lang="en-US" dirty="0" smtClean="0"/>
              <a:t> </a:t>
            </a:r>
            <a:r>
              <a:rPr lang="en-US" dirty="0" err="1" smtClean="0"/>
              <a:t>interssante</a:t>
            </a:r>
            <a:r>
              <a:rPr lang="en-US" dirty="0" smtClean="0"/>
              <a:t> </a:t>
            </a:r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quand</a:t>
            </a:r>
            <a:r>
              <a:rPr lang="en-US" dirty="0" smtClean="0"/>
              <a:t> beaucoup de </a:t>
            </a:r>
            <a:r>
              <a:rPr lang="en-US" dirty="0" err="1" smtClean="0"/>
              <a:t>monsieurs</a:t>
            </a:r>
            <a:r>
              <a:rPr lang="en-US" dirty="0" smtClean="0"/>
              <a:t> et </a:t>
            </a:r>
            <a:r>
              <a:rPr lang="en-US" dirty="0" err="1" smtClean="0"/>
              <a:t>madames</a:t>
            </a:r>
            <a:r>
              <a:rPr lang="en-US" dirty="0" smtClean="0"/>
              <a:t> </a:t>
            </a:r>
            <a:r>
              <a:rPr lang="en-US" dirty="0" err="1" smtClean="0"/>
              <a:t>vont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</a:t>
            </a:r>
            <a:r>
              <a:rPr lang="en-US" dirty="0" err="1" smtClean="0"/>
              <a:t>maison</a:t>
            </a:r>
            <a:r>
              <a:rPr lang="en-US" dirty="0" smtClean="0"/>
              <a:t> . Le </a:t>
            </a:r>
            <a:r>
              <a:rPr lang="en-US" dirty="0" err="1" smtClean="0"/>
              <a:t>livre</a:t>
            </a:r>
            <a:r>
              <a:rPr lang="en-US" dirty="0" smtClean="0"/>
              <a:t> </a:t>
            </a:r>
            <a:r>
              <a:rPr lang="en-US" dirty="0" err="1" smtClean="0"/>
              <a:t>parle</a:t>
            </a:r>
            <a:r>
              <a:rPr lang="en-US" dirty="0" smtClean="0"/>
              <a:t> du metro et la vie </a:t>
            </a:r>
            <a:r>
              <a:rPr lang="en-US" dirty="0" err="1" smtClean="0"/>
              <a:t>dans</a:t>
            </a:r>
            <a:r>
              <a:rPr lang="en-US" dirty="0" smtClean="0"/>
              <a:t> le metro.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2965449"/>
            <a:ext cx="37211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18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568325"/>
            <a:ext cx="10515600" cy="4351338"/>
          </a:xfrm>
        </p:spPr>
        <p:txBody>
          <a:bodyPr/>
          <a:lstStyle/>
          <a:p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apprendras</a:t>
            </a:r>
            <a:r>
              <a:rPr lang="en-US" dirty="0" smtClean="0"/>
              <a:t> comment les gens </a:t>
            </a:r>
            <a:r>
              <a:rPr lang="en-US" dirty="0" err="1" smtClean="0"/>
              <a:t>pensent</a:t>
            </a:r>
            <a:r>
              <a:rPr lang="en-US" dirty="0" smtClean="0"/>
              <a:t> et se </a:t>
            </a:r>
            <a:r>
              <a:rPr lang="en-US" dirty="0" err="1" smtClean="0"/>
              <a:t>comportent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smtClean="0"/>
              <a:t>métro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050" y="2295524"/>
            <a:ext cx="36957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91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 lire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parce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connaitras</a:t>
            </a:r>
            <a:r>
              <a:rPr lang="en-US" dirty="0" smtClean="0"/>
              <a:t> des choses </a:t>
            </a:r>
            <a:r>
              <a:rPr lang="en-US" dirty="0" err="1" smtClean="0"/>
              <a:t>sur</a:t>
            </a:r>
            <a:r>
              <a:rPr lang="en-US" dirty="0" smtClean="0"/>
              <a:t> le metro et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apprendras</a:t>
            </a:r>
            <a:r>
              <a:rPr lang="en-US" dirty="0" smtClean="0"/>
              <a:t> beaucoup de choses en </a:t>
            </a:r>
            <a:r>
              <a:rPr lang="en-US" smtClean="0"/>
              <a:t>Français</a:t>
            </a:r>
            <a:r>
              <a:rPr lang="en-US" dirty="0" smtClean="0"/>
              <a:t> 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0" y="3746500"/>
            <a:ext cx="29718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17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</TotalTime>
  <Words>65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</vt:vector>
  </TitlesOfParts>
  <Company>MCPS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McFarland, Gabriel E (Student)</dc:creator>
  <cp:lastModifiedBy>Rouzaud, Nafissatou M</cp:lastModifiedBy>
  <cp:revision>12</cp:revision>
  <dcterms:created xsi:type="dcterms:W3CDTF">2015-03-09T18:24:15Z</dcterms:created>
  <dcterms:modified xsi:type="dcterms:W3CDTF">2015-03-30T17:57:31Z</dcterms:modified>
</cp:coreProperties>
</file>