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101FDF7-741F-452E-BD22-95DA56FCC886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1A244F8-760E-4596-A256-28C60B04D18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8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1FDF7-741F-452E-BD22-95DA56FCC886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44F8-760E-4596-A256-28C60B04D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76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1FDF7-741F-452E-BD22-95DA56FCC886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44F8-760E-4596-A256-28C60B04D18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021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1FDF7-741F-452E-BD22-95DA56FCC886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44F8-760E-4596-A256-28C60B04D18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693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1FDF7-741F-452E-BD22-95DA56FCC886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44F8-760E-4596-A256-28C60B04D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7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1FDF7-741F-452E-BD22-95DA56FCC886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44F8-760E-4596-A256-28C60B04D18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199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1FDF7-741F-452E-BD22-95DA56FCC886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44F8-760E-4596-A256-28C60B04D18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761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1FDF7-741F-452E-BD22-95DA56FCC886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44F8-760E-4596-A256-28C60B04D18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254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1FDF7-741F-452E-BD22-95DA56FCC886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44F8-760E-4596-A256-28C60B04D18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176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1FDF7-741F-452E-BD22-95DA56FCC886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44F8-760E-4596-A256-28C60B04D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7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1FDF7-741F-452E-BD22-95DA56FCC886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44F8-760E-4596-A256-28C60B04D18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065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1FDF7-741F-452E-BD22-95DA56FCC886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44F8-760E-4596-A256-28C60B04D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31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1FDF7-741F-452E-BD22-95DA56FCC886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44F8-760E-4596-A256-28C60B04D18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207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1FDF7-741F-452E-BD22-95DA56FCC886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44F8-760E-4596-A256-28C60B04D18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836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1FDF7-741F-452E-BD22-95DA56FCC886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44F8-760E-4596-A256-28C60B04D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26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1FDF7-741F-452E-BD22-95DA56FCC886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44F8-760E-4596-A256-28C60B04D18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170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1FDF7-741F-452E-BD22-95DA56FCC886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44F8-760E-4596-A256-28C60B04D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4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101FDF7-741F-452E-BD22-95DA56FCC886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A244F8-760E-4596-A256-28C60B04D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31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image" Target="../media/image18.jpg"/><Relationship Id="rId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3.xml"/><Relationship Id="rId6" Type="http://schemas.openxmlformats.org/officeDocument/2006/relationships/audio" Target="../media/audio5.wav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Titre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l’avion</a:t>
            </a:r>
            <a:r>
              <a:rPr lang="en-US" dirty="0" smtClean="0"/>
              <a:t> de Julie.  par</a:t>
            </a:r>
            <a:r>
              <a:rPr lang="en-US" dirty="0" smtClean="0"/>
              <a:t>: Robert </a:t>
            </a:r>
            <a:r>
              <a:rPr lang="en-US" dirty="0" smtClean="0"/>
              <a:t>Munch.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725252"/>
            <a:ext cx="6815669" cy="1320802"/>
          </a:xfrm>
        </p:spPr>
        <p:txBody>
          <a:bodyPr/>
          <a:lstStyle/>
          <a:p>
            <a:r>
              <a:rPr lang="en-US" b="1" smtClean="0"/>
              <a:t>Fait par: </a:t>
            </a:r>
            <a:r>
              <a:rPr lang="en-US" b="1" dirty="0" smtClean="0"/>
              <a:t>Paula</a:t>
            </a:r>
            <a:r>
              <a:rPr lang="en-US" b="1" dirty="0"/>
              <a:t> </a:t>
            </a:r>
            <a:r>
              <a:rPr lang="en-US" b="1" dirty="0" smtClean="0"/>
              <a:t>                                </a:t>
            </a:r>
            <a:endParaRPr lang="en-US" b="1" dirty="0"/>
          </a:p>
          <a:p>
            <a:r>
              <a:rPr lang="en-US" b="1" dirty="0" err="1" smtClean="0"/>
              <a:t>Dans</a:t>
            </a:r>
            <a:r>
              <a:rPr lang="en-US" b="1" dirty="0" smtClean="0"/>
              <a:t> la </a:t>
            </a:r>
            <a:r>
              <a:rPr lang="en-US" b="1" dirty="0" err="1" smtClean="0"/>
              <a:t>classe</a:t>
            </a:r>
            <a:r>
              <a:rPr lang="en-US" b="1" dirty="0" smtClean="0"/>
              <a:t> de </a:t>
            </a:r>
            <a:r>
              <a:rPr lang="en-US" b="1" dirty="0" err="1"/>
              <a:t>M</a:t>
            </a:r>
            <a:r>
              <a:rPr lang="en-US" b="1" dirty="0" err="1" smtClean="0"/>
              <a:t>me</a:t>
            </a:r>
            <a:r>
              <a:rPr lang="en-US" b="1" dirty="0" smtClean="0"/>
              <a:t> </a:t>
            </a:r>
            <a:r>
              <a:rPr lang="en-US" b="1" dirty="0" err="1" smtClean="0"/>
              <a:t>Rouzaud</a:t>
            </a:r>
            <a:endParaRPr lang="en-US" b="1" dirty="0" smtClean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9931400" y="2006599"/>
            <a:ext cx="2438400" cy="2391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22" y="2298849"/>
            <a:ext cx="2057143" cy="24380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5" y="5355164"/>
            <a:ext cx="36576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5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6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Introduction: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Ce </a:t>
            </a:r>
            <a:r>
              <a:rPr lang="en-US" sz="3600" dirty="0" err="1" smtClean="0"/>
              <a:t>livre</a:t>
            </a:r>
            <a:r>
              <a:rPr lang="en-US" sz="3600" dirty="0" smtClean="0"/>
              <a:t> </a:t>
            </a:r>
            <a:r>
              <a:rPr lang="en-US" sz="3600" dirty="0" err="1" smtClean="0"/>
              <a:t>est</a:t>
            </a:r>
            <a:r>
              <a:rPr lang="en-US" sz="3600" dirty="0" smtClean="0"/>
              <a:t> </a:t>
            </a:r>
            <a:r>
              <a:rPr lang="en-US" sz="3600" dirty="0" err="1" smtClean="0"/>
              <a:t>écrit</a:t>
            </a:r>
            <a:r>
              <a:rPr lang="en-US" sz="3600" dirty="0" smtClean="0"/>
              <a:t> </a:t>
            </a:r>
            <a:r>
              <a:rPr lang="en-US" sz="3600" dirty="0" smtClean="0"/>
              <a:t>par Robert </a:t>
            </a:r>
            <a:r>
              <a:rPr lang="en-US" sz="3600" dirty="0" err="1"/>
              <a:t>M</a:t>
            </a:r>
            <a:r>
              <a:rPr lang="en-US" sz="3600" dirty="0" err="1" smtClean="0"/>
              <a:t>unsch</a:t>
            </a:r>
            <a:r>
              <a:rPr lang="en-US" sz="3600" dirty="0" smtClean="0"/>
              <a:t> </a:t>
            </a:r>
            <a:r>
              <a:rPr lang="en-US" sz="3600" dirty="0" err="1" smtClean="0"/>
              <a:t>illustré</a:t>
            </a:r>
            <a:r>
              <a:rPr lang="en-US" sz="3600" dirty="0" smtClean="0"/>
              <a:t> </a:t>
            </a:r>
            <a:r>
              <a:rPr lang="en-US" sz="3600" dirty="0" smtClean="0"/>
              <a:t>par Michael </a:t>
            </a:r>
            <a:r>
              <a:rPr lang="en-US" sz="3600" dirty="0"/>
              <a:t> </a:t>
            </a:r>
            <a:r>
              <a:rPr lang="en-US" sz="3600" dirty="0" err="1" smtClean="0"/>
              <a:t>m</a:t>
            </a:r>
            <a:r>
              <a:rPr lang="en-US" sz="3600" dirty="0" err="1" smtClean="0"/>
              <a:t>artchenko</a:t>
            </a:r>
            <a:r>
              <a:rPr lang="en-US" sz="3600" dirty="0" smtClean="0"/>
              <a:t>. </a:t>
            </a:r>
            <a:r>
              <a:rPr lang="en-US" sz="3600" dirty="0" err="1" smtClean="0"/>
              <a:t>Dans</a:t>
            </a:r>
            <a:r>
              <a:rPr lang="en-US" sz="3600" dirty="0" smtClean="0"/>
              <a:t> </a:t>
            </a:r>
            <a:r>
              <a:rPr lang="en-US" sz="3600" dirty="0" err="1" smtClean="0"/>
              <a:t>cette</a:t>
            </a:r>
            <a:r>
              <a:rPr lang="en-US" sz="3600" dirty="0" smtClean="0"/>
              <a:t> histoire </a:t>
            </a:r>
            <a:r>
              <a:rPr lang="en-US" sz="3600" dirty="0" err="1" smtClean="0"/>
              <a:t>une</a:t>
            </a:r>
            <a:r>
              <a:rPr lang="en-US" sz="3600" dirty="0" smtClean="0"/>
              <a:t>  </a:t>
            </a:r>
            <a:r>
              <a:rPr lang="en-US" sz="3600" dirty="0" err="1" smtClean="0"/>
              <a:t>fille</a:t>
            </a:r>
            <a:r>
              <a:rPr lang="en-US" sz="3600" dirty="0" smtClean="0"/>
              <a:t> qui </a:t>
            </a:r>
            <a:r>
              <a:rPr lang="en-US" sz="3600" dirty="0" err="1" smtClean="0"/>
              <a:t>s’appelle</a:t>
            </a:r>
            <a:r>
              <a:rPr lang="en-US" sz="3600" dirty="0" smtClean="0"/>
              <a:t> Julie, </a:t>
            </a:r>
            <a:r>
              <a:rPr lang="en-US" sz="3600" dirty="0" err="1" smtClean="0"/>
              <a:t>elle</a:t>
            </a:r>
            <a:r>
              <a:rPr lang="en-US" sz="3600" dirty="0" smtClean="0"/>
              <a:t> a </a:t>
            </a:r>
            <a:r>
              <a:rPr lang="en-US" sz="3600" dirty="0" err="1" smtClean="0"/>
              <a:t>perdu</a:t>
            </a:r>
            <a:r>
              <a:rPr lang="en-US" sz="3600" dirty="0" smtClean="0"/>
              <a:t> son papa a </a:t>
            </a:r>
            <a:r>
              <a:rPr lang="en-US" sz="3600" dirty="0" err="1" smtClean="0"/>
              <a:t>l’airport</a:t>
            </a:r>
            <a:r>
              <a:rPr lang="en-US" sz="3600" dirty="0" smtClean="0"/>
              <a:t>. Elle </a:t>
            </a:r>
            <a:r>
              <a:rPr lang="en-US" sz="3600" dirty="0" smtClean="0"/>
              <a:t>a </a:t>
            </a:r>
            <a:r>
              <a:rPr lang="en-US" sz="3600" dirty="0" err="1" smtClean="0"/>
              <a:t>cherché</a:t>
            </a:r>
            <a:r>
              <a:rPr lang="en-US" sz="3600" dirty="0" smtClean="0"/>
              <a:t>  </a:t>
            </a:r>
            <a:r>
              <a:rPr lang="en-US" sz="3600" dirty="0" err="1" smtClean="0"/>
              <a:t>dans</a:t>
            </a:r>
            <a:r>
              <a:rPr lang="en-US" sz="3600" dirty="0" smtClean="0"/>
              <a:t> </a:t>
            </a:r>
            <a:r>
              <a:rPr lang="en-US" sz="3600" dirty="0" err="1" smtClean="0"/>
              <a:t>l’avion</a:t>
            </a:r>
            <a:r>
              <a:rPr lang="en-US" sz="3600" dirty="0" smtClean="0"/>
              <a:t> pour son papa. Elle a </a:t>
            </a:r>
            <a:r>
              <a:rPr lang="en-US" sz="3600" dirty="0" smtClean="0"/>
              <a:t>touché  </a:t>
            </a:r>
            <a:r>
              <a:rPr lang="en-US" sz="3600" dirty="0" smtClean="0"/>
              <a:t>un </a:t>
            </a:r>
            <a:r>
              <a:rPr lang="en-US" sz="3600" dirty="0" err="1" smtClean="0"/>
              <a:t>boutton</a:t>
            </a:r>
            <a:r>
              <a:rPr lang="en-US" sz="3600" dirty="0" smtClean="0"/>
              <a:t> et </a:t>
            </a:r>
            <a:r>
              <a:rPr lang="en-US" sz="3600" dirty="0" err="1" smtClean="0"/>
              <a:t>l’avion</a:t>
            </a:r>
            <a:r>
              <a:rPr lang="en-US" sz="3600" dirty="0" smtClean="0"/>
              <a:t> a </a:t>
            </a:r>
            <a:r>
              <a:rPr lang="en-US" sz="3600" dirty="0" smtClean="0"/>
              <a:t>commence à </a:t>
            </a:r>
            <a:r>
              <a:rPr lang="en-US" sz="3600" dirty="0" err="1" smtClean="0"/>
              <a:t>voler</a:t>
            </a:r>
            <a:r>
              <a:rPr lang="en-US" sz="3600" dirty="0" smtClean="0"/>
              <a:t>.</a:t>
            </a:r>
            <a:endParaRPr lang="en-US" sz="3600" dirty="0" smtClean="0"/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584199"/>
            <a:ext cx="2417330" cy="170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700" y="908050"/>
            <a:ext cx="1843970" cy="13779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987" y="5154084"/>
            <a:ext cx="1924757" cy="144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93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 </a:t>
            </a:r>
            <a:r>
              <a:rPr lang="en-US" dirty="0" err="1" smtClean="0"/>
              <a:t>livre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interessant</a:t>
            </a:r>
            <a:r>
              <a:rPr lang="en-US" dirty="0" smtClean="0"/>
              <a:t> </a:t>
            </a:r>
            <a:r>
              <a:rPr lang="en-US" dirty="0" err="1" smtClean="0"/>
              <a:t>parce</a:t>
            </a:r>
            <a:r>
              <a:rPr lang="en-US" dirty="0" smtClean="0"/>
              <a:t> </a:t>
            </a:r>
            <a:r>
              <a:rPr lang="en-US" dirty="0" err="1" smtClean="0"/>
              <a:t>c’est</a:t>
            </a:r>
            <a:r>
              <a:rPr lang="en-US" dirty="0" smtClean="0"/>
              <a:t> </a:t>
            </a:r>
            <a:r>
              <a:rPr lang="en-US" dirty="0" err="1" smtClean="0"/>
              <a:t>drole</a:t>
            </a:r>
            <a:r>
              <a:rPr lang="en-US" dirty="0" smtClean="0"/>
              <a:t>  </a:t>
            </a:r>
            <a:r>
              <a:rPr lang="en-US" dirty="0" err="1" smtClean="0"/>
              <a:t>parce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……….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 </a:t>
            </a:r>
            <a:r>
              <a:rPr lang="en-US" dirty="0" err="1" smtClean="0"/>
              <a:t>livre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interessant</a:t>
            </a:r>
            <a:r>
              <a:rPr lang="en-US" dirty="0" smtClean="0"/>
              <a:t> </a:t>
            </a:r>
            <a:r>
              <a:rPr lang="en-US" dirty="0" smtClean="0"/>
              <a:t>et </a:t>
            </a:r>
            <a:r>
              <a:rPr lang="en-US" dirty="0" err="1" smtClean="0"/>
              <a:t>drole</a:t>
            </a:r>
            <a:r>
              <a:rPr lang="en-US" dirty="0" smtClean="0"/>
              <a:t> </a:t>
            </a:r>
            <a:r>
              <a:rPr lang="en-US" dirty="0" err="1" smtClean="0"/>
              <a:t>parce</a:t>
            </a:r>
            <a:r>
              <a:rPr lang="en-US" dirty="0" smtClean="0"/>
              <a:t> </a:t>
            </a:r>
            <a:r>
              <a:rPr lang="en-US" dirty="0" err="1" smtClean="0"/>
              <a:t>qu’une</a:t>
            </a:r>
            <a:r>
              <a:rPr lang="en-US" dirty="0" smtClean="0"/>
              <a:t> </a:t>
            </a:r>
            <a:r>
              <a:rPr lang="en-US" dirty="0" err="1" smtClean="0"/>
              <a:t>fille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un </a:t>
            </a:r>
            <a:r>
              <a:rPr lang="en-US" dirty="0" err="1" smtClean="0"/>
              <a:t>avion</a:t>
            </a:r>
            <a:r>
              <a:rPr lang="en-US" dirty="0" smtClean="0"/>
              <a:t> sans la permission de </a:t>
            </a:r>
            <a:r>
              <a:rPr lang="en-US" dirty="0" err="1" smtClean="0"/>
              <a:t>ses</a:t>
            </a:r>
            <a:r>
              <a:rPr lang="en-US" dirty="0" smtClean="0"/>
              <a:t> parents.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4000501"/>
            <a:ext cx="1916339" cy="2146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720" y="4566455"/>
            <a:ext cx="1338580" cy="14448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3454400"/>
            <a:ext cx="42291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7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explode.wav"/>
          </p:stSnd>
        </p:sndAc>
      </p:transition>
    </mc:Choice>
    <mc:Fallback xmlns="">
      <p:transition spd="slow">
        <p:dissolve/>
        <p:sndAc>
          <p:stSnd>
            <p:snd r:embed="rId6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399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Jaime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livre</a:t>
            </a:r>
            <a:r>
              <a:rPr lang="en-US" dirty="0" smtClean="0"/>
              <a:t> </a:t>
            </a:r>
            <a:r>
              <a:rPr lang="en-US" dirty="0" err="1" smtClean="0"/>
              <a:t>parce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 la </a:t>
            </a:r>
            <a:r>
              <a:rPr lang="en-US" dirty="0" err="1" smtClean="0"/>
              <a:t>fille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l’histoire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tres</a:t>
            </a:r>
            <a:r>
              <a:rPr lang="en-US" dirty="0" smtClean="0"/>
              <a:t> </a:t>
            </a:r>
            <a:r>
              <a:rPr lang="en-US" dirty="0" err="1" smtClean="0"/>
              <a:t>drole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895600"/>
            <a:ext cx="281940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336" y="3364480"/>
            <a:ext cx="2235964" cy="2350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1" y="2935287"/>
            <a:ext cx="2831509" cy="277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1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6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0269" y="1880925"/>
            <a:ext cx="8158688" cy="1822514"/>
          </a:xfrm>
        </p:spPr>
        <p:txBody>
          <a:bodyPr/>
          <a:lstStyle/>
          <a:p>
            <a:r>
              <a:rPr lang="en-US" dirty="0" smtClean="0"/>
              <a:t>La fin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57" y="3846051"/>
            <a:ext cx="3429000" cy="2718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0" y="3846051"/>
            <a:ext cx="3399146" cy="25511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3817" y="4476000"/>
            <a:ext cx="2172472" cy="145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23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143</TotalTime>
  <Words>120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Titre: l’avion de Julie.  par: Robert Munch.</vt:lpstr>
      <vt:lpstr>Introduction:</vt:lpstr>
      <vt:lpstr>Ce livre est interessant parce c’est drole  parce que……….</vt:lpstr>
      <vt:lpstr>Conclusion:</vt:lpstr>
      <vt:lpstr>La fin</vt:lpstr>
    </vt:vector>
  </TitlesOfParts>
  <Company>MCPS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Titre: l’avion de Julie.  par:Robert munch.</dc:title>
  <dc:creator>Rivera Mendoza, Paula  (Student)</dc:creator>
  <cp:lastModifiedBy>Rouzaud, Nafissatou M</cp:lastModifiedBy>
  <cp:revision>25</cp:revision>
  <dcterms:created xsi:type="dcterms:W3CDTF">2015-03-09T18:08:34Z</dcterms:created>
  <dcterms:modified xsi:type="dcterms:W3CDTF">2015-03-24T18:33:57Z</dcterms:modified>
</cp:coreProperties>
</file>