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27A4-30E0-461F-9575-B48E552E45DA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A96B-1BF2-454B-A9D2-13C700DCC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16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27A4-30E0-461F-9575-B48E552E45DA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A96B-1BF2-454B-A9D2-13C700DCC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27A4-30E0-461F-9575-B48E552E45DA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A96B-1BF2-454B-A9D2-13C700DCCBD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8218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27A4-30E0-461F-9575-B48E552E45DA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A96B-1BF2-454B-A9D2-13C700DCC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32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27A4-30E0-461F-9575-B48E552E45DA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A96B-1BF2-454B-A9D2-13C700DCCBD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4002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27A4-30E0-461F-9575-B48E552E45DA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A96B-1BF2-454B-A9D2-13C700DCC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92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27A4-30E0-461F-9575-B48E552E45DA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A96B-1BF2-454B-A9D2-13C700DCC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17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27A4-30E0-461F-9575-B48E552E45DA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A96B-1BF2-454B-A9D2-13C700DCC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27A4-30E0-461F-9575-B48E552E45DA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A96B-1BF2-454B-A9D2-13C700DCC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84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27A4-30E0-461F-9575-B48E552E45DA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A96B-1BF2-454B-A9D2-13C700DCC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29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27A4-30E0-461F-9575-B48E552E45DA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A96B-1BF2-454B-A9D2-13C700DCC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81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27A4-30E0-461F-9575-B48E552E45DA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A96B-1BF2-454B-A9D2-13C700DCC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44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27A4-30E0-461F-9575-B48E552E45DA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A96B-1BF2-454B-A9D2-13C700DCC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9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27A4-30E0-461F-9575-B48E552E45DA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A96B-1BF2-454B-A9D2-13C700DCC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42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27A4-30E0-461F-9575-B48E552E45DA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A96B-1BF2-454B-A9D2-13C700DCC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6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27A4-30E0-461F-9575-B48E552E45DA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A96B-1BF2-454B-A9D2-13C700DCC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96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127A4-30E0-461F-9575-B48E552E45DA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F1FA96B-1BF2-454B-A9D2-13C700DCC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867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6" y="2404534"/>
            <a:ext cx="9084733" cy="164630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Ma dent </a:t>
            </a:r>
            <a:r>
              <a:rPr lang="en-US" dirty="0" smtClean="0"/>
              <a:t>ne </a:t>
            </a:r>
            <a:r>
              <a:rPr lang="en-US" dirty="0" err="1" smtClean="0"/>
              <a:t>veut</a:t>
            </a:r>
            <a:r>
              <a:rPr lang="en-US" dirty="0" smtClean="0"/>
              <a:t> </a:t>
            </a:r>
            <a:r>
              <a:rPr lang="en-US" dirty="0" smtClean="0"/>
              <a:t>pas tomber!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952008"/>
            <a:ext cx="9144000" cy="16557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sz="4800" dirty="0"/>
              <a:t>Fait </a:t>
            </a:r>
            <a:r>
              <a:rPr lang="fr-FR" sz="4800" dirty="0" smtClean="0"/>
              <a:t>par: </a:t>
            </a:r>
            <a:r>
              <a:rPr lang="en-US" sz="4800" dirty="0" err="1" smtClean="0"/>
              <a:t>Alioune</a:t>
            </a:r>
            <a:endParaRPr lang="en-US" sz="4800" dirty="0"/>
          </a:p>
          <a:p>
            <a:endParaRPr lang="en-US" dirty="0"/>
          </a:p>
        </p:txBody>
      </p:sp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6919912" y="685799"/>
            <a:ext cx="1765300" cy="1654174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684212" y="500857"/>
            <a:ext cx="1524000" cy="16541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435" y="336683"/>
            <a:ext cx="19431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7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724274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Introduction Ce livre est ecrit par Robert </a:t>
            </a:r>
            <a:r>
              <a:rPr lang="en-US" dirty="0" err="1" smtClean="0"/>
              <a:t>Munsch</a:t>
            </a:r>
            <a:r>
              <a:rPr lang="en-US" dirty="0" smtClean="0"/>
              <a:t> et illustre par Michael Martchanko. Ce livre nous </a:t>
            </a:r>
            <a:r>
              <a:rPr lang="en-US" dirty="0" err="1" smtClean="0"/>
              <a:t>parle</a:t>
            </a:r>
            <a:r>
              <a:rPr lang="en-US" dirty="0" smtClean="0"/>
              <a:t> </a:t>
            </a:r>
            <a:r>
              <a:rPr lang="en-US" dirty="0" smtClean="0"/>
              <a:t>d’un </a:t>
            </a:r>
            <a:r>
              <a:rPr lang="en-US" dirty="0" smtClean="0"/>
              <a:t>petit garcon qui a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smtClean="0"/>
              <a:t>dent qui veut pas tomber! Est-ce-</a:t>
            </a:r>
            <a:r>
              <a:rPr lang="en-US" dirty="0" err="1" smtClean="0"/>
              <a:t>que</a:t>
            </a:r>
            <a:r>
              <a:rPr lang="en-US" dirty="0" smtClean="0"/>
              <a:t> la dent d’Andre va tomber ou pas</a:t>
            </a:r>
            <a:r>
              <a:rPr lang="en-US" dirty="0" smtClean="0"/>
              <a:t>? Si </a:t>
            </a:r>
            <a:r>
              <a:rPr lang="en-US" dirty="0" smtClean="0"/>
              <a:t>tu veux voir si la dent d’Andre va tomber </a:t>
            </a:r>
            <a:r>
              <a:rPr lang="en-US" dirty="0" err="1" smtClean="0"/>
              <a:t>lis</a:t>
            </a:r>
            <a:r>
              <a:rPr lang="en-US" dirty="0" smtClean="0"/>
              <a:t> ce </a:t>
            </a:r>
            <a:r>
              <a:rPr lang="en-US" dirty="0" err="1" smtClean="0"/>
              <a:t>livre</a:t>
            </a:r>
            <a:r>
              <a:rPr lang="en-US" dirty="0"/>
              <a:t>!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732270" y="4406900"/>
            <a:ext cx="2005330" cy="2451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696" y="5203467"/>
            <a:ext cx="1338104" cy="165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2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968500"/>
            <a:ext cx="10515600" cy="435133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sz="4800" dirty="0" smtClean="0"/>
              <a:t>Plusieurs </a:t>
            </a:r>
            <a:r>
              <a:rPr lang="fr-FR" sz="4800" dirty="0"/>
              <a:t>personnes </a:t>
            </a:r>
            <a:r>
              <a:rPr lang="fr-FR" sz="4800" dirty="0" smtClean="0"/>
              <a:t>vont essayer la dent tombera t-elle?</a:t>
            </a:r>
            <a:endParaRPr lang="en-US" sz="4800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845685" y="3665538"/>
            <a:ext cx="2246630" cy="2654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85" y="3490119"/>
            <a:ext cx="911582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72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3"/>
            <a:ext cx="10515600" cy="1468438"/>
          </a:xfrm>
        </p:spPr>
        <p:txBody>
          <a:bodyPr>
            <a:normAutofit fontScale="90000"/>
          </a:bodyPr>
          <a:lstStyle/>
          <a:p>
            <a:r>
              <a:rPr lang="fr-FR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fr-FR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fr-FR" dirty="0" smtClean="0"/>
              <a:t>                                    </a:t>
            </a:r>
            <a:r>
              <a:rPr lang="en-US" dirty="0"/>
              <a:t/>
            </a:r>
            <a:br>
              <a:rPr lang="en-US" dirty="0"/>
            </a:br>
            <a:r>
              <a:rPr lang="fr-FR" dirty="0" smtClean="0"/>
              <a:t>                                                </a:t>
            </a:r>
            <a:r>
              <a:rPr lang="en-US" dirty="0"/>
              <a:t/>
            </a:r>
            <a:br>
              <a:rPr lang="en-US" dirty="0"/>
            </a:br>
            <a:r>
              <a:rPr lang="fr-FR" dirty="0" smtClean="0"/>
              <a:t>                                       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50799"/>
            <a:ext cx="10515600" cy="690403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sz="2800" dirty="0" smtClean="0"/>
              <a:t>Mon opinion sur le livre est que c’est le meilleur !  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fr-FR" sz="2800" dirty="0" smtClean="0"/>
              <a:t>Je pense que le livre a beaucoup de mots. Parce que c’est un livre TRES grand ! Le livre vous donne des informations. </a:t>
            </a:r>
            <a:r>
              <a:rPr lang="fr-FR" sz="2800" dirty="0"/>
              <a:t>Les illustrations du livre sont  </a:t>
            </a:r>
            <a:r>
              <a:rPr lang="fr-FR" sz="2800" dirty="0" smtClean="0"/>
              <a:t>très bonnes. </a:t>
            </a:r>
            <a:r>
              <a:rPr lang="fr-FR" sz="2800" dirty="0"/>
              <a:t>Je pense de j’ai raison parce que les livres </a:t>
            </a:r>
            <a:r>
              <a:rPr lang="fr-FR" sz="2800" dirty="0" smtClean="0"/>
              <a:t>de</a:t>
            </a:r>
            <a:r>
              <a:rPr lang="fr-FR" sz="2800" dirty="0"/>
              <a:t> Munsch sont TRES bon </a:t>
            </a:r>
            <a:r>
              <a:rPr lang="fr-FR" sz="2800" dirty="0" smtClean="0"/>
              <a:t>!</a:t>
            </a:r>
            <a:r>
              <a:rPr lang="fr-FR" sz="2800" dirty="0"/>
              <a:t> J’invite tous les élèves de deuxième année à </a:t>
            </a:r>
            <a:r>
              <a:rPr lang="fr-FR" sz="2800" dirty="0" smtClean="0"/>
              <a:t>lire</a:t>
            </a:r>
            <a:r>
              <a:rPr lang="fr-FR" sz="2800" dirty="0"/>
              <a:t> ce livre </a:t>
            </a:r>
            <a:r>
              <a:rPr lang="fr-FR" sz="2800" dirty="0" smtClean="0"/>
              <a:t>pour pratiquer </a:t>
            </a:r>
            <a:r>
              <a:rPr lang="fr-FR" sz="2800" dirty="0" smtClean="0"/>
              <a:t>le</a:t>
            </a:r>
            <a:r>
              <a:rPr lang="fr-FR" sz="2800" dirty="0"/>
              <a:t> </a:t>
            </a:r>
            <a:r>
              <a:rPr lang="fr-FR" sz="2800" dirty="0" smtClean="0"/>
              <a:t>français. Concernant, les éléments </a:t>
            </a:r>
            <a:r>
              <a:rPr lang="fr-FR" sz="2800" dirty="0"/>
              <a:t>de l’histoire, je </a:t>
            </a:r>
            <a:r>
              <a:rPr lang="fr-FR" sz="2800" dirty="0" smtClean="0"/>
              <a:t>pense</a:t>
            </a:r>
            <a:r>
              <a:rPr lang="fr-FR" sz="2800" dirty="0"/>
              <a:t> que l’auteur a raison de créer </a:t>
            </a:r>
            <a:r>
              <a:rPr lang="fr-FR" sz="2800" dirty="0" smtClean="0"/>
              <a:t>un </a:t>
            </a:r>
            <a:r>
              <a:rPr lang="fr-FR" sz="2800" dirty="0"/>
              <a:t>endroit comme</a:t>
            </a:r>
            <a:r>
              <a:rPr lang="fr-FR" sz="2800" dirty="0" smtClean="0"/>
              <a:t> </a:t>
            </a:r>
            <a:r>
              <a:rPr lang="fr-FR" sz="2800" dirty="0"/>
              <a:t>ça</a:t>
            </a:r>
            <a:r>
              <a:rPr lang="fr-FR" sz="2800" dirty="0" smtClean="0"/>
              <a:t>. 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0946765" y="5224181"/>
            <a:ext cx="773430" cy="546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050" y="5770282"/>
            <a:ext cx="825500" cy="108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0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arrow.wav"/>
          </p:stSnd>
        </p:sndAc>
      </p:transition>
    </mc:Choice>
    <mc:Fallback xmlns="">
      <p:transition spd="slow">
        <p:checker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Tu DOIS lire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smtClean="0"/>
              <a:t>livre parce que si tu aimes les livres droles.</a:t>
            </a:r>
          </a:p>
          <a:p>
            <a:pPr marL="0" indent="0">
              <a:buNone/>
            </a:pPr>
            <a:r>
              <a:rPr lang="en-US" dirty="0" smtClean="0"/>
              <a:t>Si tu veux voir si la dent d’Andre va tomber</a:t>
            </a:r>
            <a:r>
              <a:rPr lang="en-US" dirty="0"/>
              <a:t> </a:t>
            </a:r>
            <a:r>
              <a:rPr lang="en-US" dirty="0" smtClean="0"/>
              <a:t>lis ce livre.</a:t>
            </a:r>
          </a:p>
          <a:p>
            <a:pPr marL="0" indent="0">
              <a:buNone/>
            </a:pPr>
            <a:r>
              <a:rPr lang="en-US" dirty="0" smtClean="0"/>
              <a:t>Les </a:t>
            </a:r>
            <a:r>
              <a:rPr lang="en-US" dirty="0" err="1" smtClean="0"/>
              <a:t>enfants</a:t>
            </a:r>
            <a:r>
              <a:rPr lang="en-US" dirty="0" smtClean="0"/>
              <a:t> </a:t>
            </a:r>
            <a:r>
              <a:rPr lang="en-US" dirty="0" err="1" smtClean="0"/>
              <a:t>peuxvent</a:t>
            </a:r>
            <a:r>
              <a:rPr lang="en-US" dirty="0" smtClean="0"/>
              <a:t> lire </a:t>
            </a:r>
            <a:r>
              <a:rPr lang="en-US" dirty="0" err="1"/>
              <a:t>c</a:t>
            </a:r>
            <a:r>
              <a:rPr lang="en-US" dirty="0" err="1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livre</a:t>
            </a:r>
            <a:r>
              <a:rPr lang="en-US" dirty="0" smtClean="0"/>
              <a:t> </a:t>
            </a:r>
            <a:r>
              <a:rPr lang="en-US" dirty="0" smtClean="0"/>
              <a:t>s’ </a:t>
            </a:r>
            <a:r>
              <a:rPr lang="en-US" dirty="0" smtClean="0"/>
              <a:t>ils ont un probleme avec leurs dents. Lis se livre c’est rigolo!!!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8992870" y="500062"/>
            <a:ext cx="2056130" cy="13255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3823095"/>
            <a:ext cx="3327400" cy="221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2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3785" y="2872154"/>
            <a:ext cx="8596668" cy="1320800"/>
          </a:xfrm>
        </p:spPr>
        <p:txBody>
          <a:bodyPr/>
          <a:lstStyle/>
          <a:p>
            <a:r>
              <a:rPr lang="en-US" dirty="0" smtClean="0"/>
              <a:t>Pas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03785" cy="68580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879" y="2143125"/>
            <a:ext cx="2571750" cy="2571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445" y="-137013"/>
            <a:ext cx="2280138" cy="22801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10472" y="2388514"/>
            <a:ext cx="1140934" cy="40298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89589" y="-1493116"/>
            <a:ext cx="1140934" cy="40298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364" y="5628053"/>
            <a:ext cx="1265150" cy="1066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17621">
            <a:off x="6632078" y="4428571"/>
            <a:ext cx="1140934" cy="20306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700" y="2446884"/>
            <a:ext cx="1009650" cy="52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7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190</TotalTime>
  <Words>139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Ma dent ne veut pas tomber!</vt:lpstr>
      <vt:lpstr>Introduction Ce livre est ecrit par Robert Munsch et illustre par Michael Martchanko. Ce livre nous parle d’un petit garcon qui a une dent qui veut pas tomber! Est-ce-que la dent d’Andre va tomber ou pas? Si tu veux voir si la dent d’Andre va tomber lis ce livre!</vt:lpstr>
      <vt:lpstr>PowerPoint Presentation</vt:lpstr>
      <vt:lpstr>                                                                                                                                    </vt:lpstr>
      <vt:lpstr>CONCLUSION</vt:lpstr>
      <vt:lpstr>Pas il mais il!</vt:lpstr>
    </vt:vector>
  </TitlesOfParts>
  <Company>MCPS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 dent veut pas tomber!</dc:title>
  <dc:creator>Sene, Alioune B (Student)</dc:creator>
  <cp:lastModifiedBy>Rouzaud, Nafissatou M</cp:lastModifiedBy>
  <cp:revision>23</cp:revision>
  <dcterms:created xsi:type="dcterms:W3CDTF">2015-03-09T17:33:52Z</dcterms:created>
  <dcterms:modified xsi:type="dcterms:W3CDTF">2015-03-30T17:37:20Z</dcterms:modified>
</cp:coreProperties>
</file>