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0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02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89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45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8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62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86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59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97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4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4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8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5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80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9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4D71971-1585-49E0-B51E-6D9263DCA2ED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33569470-6B75-4840-88F5-F83E6B5D3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9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  <p:sldLayoutId id="2147483956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renaud-bray.com/ImagesEditeurs/PG/1314/1314874-gf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25" y="1619250"/>
            <a:ext cx="5238750" cy="5238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ubtitle 4"/>
          <p:cNvSpPr>
            <a:spLocks noGrp="1"/>
          </p:cNvSpPr>
          <p:nvPr>
            <p:ph sz="half" idx="4294967295"/>
          </p:nvPr>
        </p:nvSpPr>
        <p:spPr>
          <a:xfrm>
            <a:off x="-165100" y="2098675"/>
            <a:ext cx="5181600" cy="4351338"/>
          </a:xfrm>
        </p:spPr>
        <p:txBody>
          <a:bodyPr/>
          <a:lstStyle/>
          <a:p>
            <a:r>
              <a:rPr lang="en-US" dirty="0" smtClean="0"/>
              <a:t>Par  Robert </a:t>
            </a:r>
            <a:r>
              <a:rPr lang="en-US" dirty="0" err="1" smtClean="0"/>
              <a:t>Munsch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Fait </a:t>
            </a:r>
            <a:r>
              <a:rPr lang="en-US" smtClean="0"/>
              <a:t>par Zahra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L’HABIT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NEIGE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34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4" name="bomb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/>
            </a:r>
            <a:br>
              <a:rPr lang="en-US" sz="2800" dirty="0">
                <a:solidFill>
                  <a:srgbClr val="002060"/>
                </a:solidFill>
              </a:rPr>
            </a:b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500" dirty="0" smtClean="0"/>
              <a:t>Par Robert </a:t>
            </a:r>
            <a:r>
              <a:rPr lang="en-US" sz="3500" dirty="0" err="1" smtClean="0"/>
              <a:t>Munsch</a:t>
            </a:r>
            <a:r>
              <a:rPr lang="en-US" sz="3500" dirty="0" smtClean="0"/>
              <a:t> </a:t>
            </a:r>
            <a:r>
              <a:rPr lang="en-US" sz="3500" dirty="0" err="1" smtClean="0"/>
              <a:t>illustre</a:t>
            </a:r>
            <a:r>
              <a:rPr lang="en-US" sz="3500" dirty="0" smtClean="0"/>
              <a:t> par Michael </a:t>
            </a:r>
            <a:r>
              <a:rPr lang="en-US" sz="3200" dirty="0" err="1" smtClean="0"/>
              <a:t>Martchenko</a:t>
            </a:r>
            <a:r>
              <a:rPr lang="en-US" sz="3200" dirty="0" smtClean="0"/>
              <a:t>. Le </a:t>
            </a:r>
            <a:r>
              <a:rPr lang="en-US" sz="3200" dirty="0" err="1" smtClean="0"/>
              <a:t>livre</a:t>
            </a:r>
            <a:r>
              <a:rPr lang="en-US" sz="3200" dirty="0" smtClean="0"/>
              <a:t> </a:t>
            </a:r>
            <a:r>
              <a:rPr lang="en-US" sz="3200" dirty="0" err="1" smtClean="0"/>
              <a:t>parle</a:t>
            </a:r>
            <a:r>
              <a:rPr lang="en-US" sz="3200" dirty="0" smtClean="0"/>
              <a:t> d’un petit garcon qui</a:t>
            </a:r>
            <a:r>
              <a:rPr lang="en-US" sz="3200" dirty="0"/>
              <a:t> </a:t>
            </a:r>
            <a:r>
              <a:rPr lang="en-US" sz="3200" dirty="0" err="1" smtClean="0"/>
              <a:t>s’appelle</a:t>
            </a:r>
            <a:r>
              <a:rPr lang="en-US" sz="3200" dirty="0" smtClean="0"/>
              <a:t> </a:t>
            </a:r>
            <a:r>
              <a:rPr lang="en-US" sz="3200" dirty="0" err="1" smtClean="0"/>
              <a:t>thoumas</a:t>
            </a:r>
            <a:r>
              <a:rPr lang="en-US" sz="3200" dirty="0" smtClean="0"/>
              <a:t>. Il </a:t>
            </a:r>
            <a:r>
              <a:rPr lang="en-US" sz="3200" dirty="0" err="1" smtClean="0"/>
              <a:t>n’aime</a:t>
            </a:r>
            <a:r>
              <a:rPr lang="en-US" sz="3200" dirty="0" smtClean="0"/>
              <a:t> </a:t>
            </a:r>
            <a:r>
              <a:rPr lang="en-US" sz="3200" dirty="0" smtClean="0"/>
              <a:t>pas son habit de </a:t>
            </a:r>
            <a:r>
              <a:rPr lang="en-US" sz="3200" dirty="0" err="1" smtClean="0"/>
              <a:t>neige.La</a:t>
            </a:r>
            <a:r>
              <a:rPr lang="en-US" sz="3200" dirty="0" smtClean="0"/>
              <a:t> </a:t>
            </a:r>
            <a:r>
              <a:rPr lang="en-US" sz="3200" dirty="0" err="1" smtClean="0"/>
              <a:t>partie</a:t>
            </a:r>
            <a:r>
              <a:rPr lang="en-US" sz="3200" dirty="0" smtClean="0"/>
              <a:t> </a:t>
            </a:r>
            <a:r>
              <a:rPr lang="en-US" sz="3200" dirty="0" smtClean="0"/>
              <a:t>qui </a:t>
            </a:r>
            <a:r>
              <a:rPr lang="en-US" sz="3200" dirty="0" err="1" smtClean="0"/>
              <a:t>est</a:t>
            </a:r>
            <a:r>
              <a:rPr lang="en-US" sz="3200" dirty="0" smtClean="0"/>
              <a:t> </a:t>
            </a:r>
            <a:r>
              <a:rPr lang="en-US" sz="3200" dirty="0" err="1" smtClean="0"/>
              <a:t>interessante</a:t>
            </a:r>
            <a:r>
              <a:rPr lang="en-US" sz="3200" dirty="0" smtClean="0"/>
              <a:t> </a:t>
            </a:r>
            <a:r>
              <a:rPr lang="en-US" sz="3200" dirty="0" err="1" smtClean="0"/>
              <a:t>c’est</a:t>
            </a:r>
            <a:r>
              <a:rPr lang="en-US" sz="3200" dirty="0" smtClean="0"/>
              <a:t> </a:t>
            </a:r>
            <a:r>
              <a:rPr lang="en-US" sz="3200" dirty="0" err="1" smtClean="0"/>
              <a:t>quand</a:t>
            </a:r>
            <a:r>
              <a:rPr lang="en-US" sz="3200" dirty="0" smtClean="0"/>
              <a:t> le garcon </a:t>
            </a:r>
            <a:r>
              <a:rPr lang="en-US" sz="3200" dirty="0" err="1" smtClean="0"/>
              <a:t>veut</a:t>
            </a:r>
            <a:r>
              <a:rPr lang="en-US" sz="3200" dirty="0" smtClean="0"/>
              <a:t> porter son habit de </a:t>
            </a:r>
            <a:r>
              <a:rPr lang="en-US" sz="3200" dirty="0" err="1" smtClean="0"/>
              <a:t>neige</a:t>
            </a:r>
            <a:r>
              <a:rPr lang="en-US" sz="3200" dirty="0" smtClean="0"/>
              <a:t>.   </a:t>
            </a:r>
            <a:endParaRPr lang="en-US" sz="3200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5044" y="3025775"/>
            <a:ext cx="2571750" cy="25717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6897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sz="half" idx="4294967295"/>
          </p:nvPr>
        </p:nvSpPr>
        <p:spPr>
          <a:xfrm>
            <a:off x="0" y="18256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47700" y="1825625"/>
            <a:ext cx="10515600" cy="1325562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Ce </a:t>
            </a:r>
            <a:r>
              <a:rPr lang="en-US" sz="3600" dirty="0" err="1" smtClean="0">
                <a:solidFill>
                  <a:schemeClr val="tx1"/>
                </a:solidFill>
              </a:rPr>
              <a:t>livre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est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rigolo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parceque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</a:t>
            </a:r>
            <a:r>
              <a:rPr lang="en-US" dirty="0" smtClean="0">
                <a:solidFill>
                  <a:schemeClr val="tx1"/>
                </a:solidFill>
              </a:rPr>
              <a:t>homas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change </a:t>
            </a:r>
            <a:r>
              <a:rPr lang="en-US" sz="3600" dirty="0" err="1" smtClean="0">
                <a:solidFill>
                  <a:schemeClr val="tx1"/>
                </a:solidFill>
              </a:rPr>
              <a:t>d’habit</a:t>
            </a:r>
            <a:r>
              <a:rPr lang="en-US" sz="3600" dirty="0" smtClean="0">
                <a:solidFill>
                  <a:schemeClr val="tx1"/>
                </a:solidFill>
              </a:rPr>
              <a:t> avec la </a:t>
            </a:r>
            <a:r>
              <a:rPr lang="en-US" sz="3600" dirty="0" err="1" smtClean="0">
                <a:solidFill>
                  <a:schemeClr val="tx1"/>
                </a:solidFill>
              </a:rPr>
              <a:t>directrice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d’ecole</a:t>
            </a:r>
            <a:r>
              <a:rPr lang="en-US" sz="3600" dirty="0" smtClean="0">
                <a:solidFill>
                  <a:schemeClr val="tx1"/>
                </a:solidFill>
              </a:rPr>
              <a:t> et </a:t>
            </a:r>
            <a:r>
              <a:rPr lang="en-US" sz="3600" dirty="0" err="1" smtClean="0">
                <a:solidFill>
                  <a:schemeClr val="tx1"/>
                </a:solidFill>
              </a:rPr>
              <a:t>bien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d’autres</a:t>
            </a:r>
            <a:r>
              <a:rPr lang="en-US" sz="3600" dirty="0" smtClean="0">
                <a:solidFill>
                  <a:schemeClr val="tx1"/>
                </a:solidFill>
              </a:rPr>
              <a:t> choses.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8700" y="241300"/>
            <a:ext cx="8293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Opinion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80502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Conclusion=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 smtClean="0"/>
              <a:t>Quand</a:t>
            </a:r>
            <a:r>
              <a:rPr lang="en-US" sz="3200" dirty="0" smtClean="0"/>
              <a:t>  </a:t>
            </a:r>
            <a:r>
              <a:rPr lang="en-US" sz="3200" dirty="0" err="1" smtClean="0"/>
              <a:t>j’ai</a:t>
            </a:r>
            <a:r>
              <a:rPr lang="en-US" sz="3200" dirty="0" smtClean="0"/>
              <a:t> </a:t>
            </a:r>
            <a:r>
              <a:rPr lang="en-US" sz="3200" dirty="0" err="1" smtClean="0"/>
              <a:t>lu</a:t>
            </a:r>
            <a:r>
              <a:rPr lang="en-US" sz="3200" dirty="0" smtClean="0"/>
              <a:t> </a:t>
            </a:r>
            <a:r>
              <a:rPr lang="en-US" sz="3200" dirty="0" err="1" smtClean="0"/>
              <a:t>ce</a:t>
            </a:r>
            <a:r>
              <a:rPr lang="en-US" sz="3200" dirty="0" smtClean="0"/>
              <a:t> </a:t>
            </a:r>
            <a:r>
              <a:rPr lang="en-US" sz="3200" dirty="0" err="1" smtClean="0"/>
              <a:t>livre</a:t>
            </a:r>
            <a:r>
              <a:rPr lang="en-US" sz="3200" dirty="0" smtClean="0"/>
              <a:t> je me </a:t>
            </a:r>
            <a:r>
              <a:rPr lang="en-US" sz="3200" dirty="0" err="1" smtClean="0"/>
              <a:t>suis</a:t>
            </a:r>
            <a:r>
              <a:rPr lang="en-US" sz="3200" dirty="0" smtClean="0"/>
              <a:t> </a:t>
            </a:r>
            <a:r>
              <a:rPr lang="en-US" sz="3200" dirty="0" err="1" smtClean="0"/>
              <a:t>sentie</a:t>
            </a:r>
            <a:r>
              <a:rPr lang="en-US" sz="3200" dirty="0" smtClean="0"/>
              <a:t>  </a:t>
            </a:r>
            <a:r>
              <a:rPr lang="en-US" sz="3200" dirty="0" err="1" smtClean="0"/>
              <a:t>heureuse</a:t>
            </a:r>
            <a:r>
              <a:rPr lang="en-US" sz="3200" dirty="0" smtClean="0"/>
              <a:t> </a:t>
            </a:r>
            <a:r>
              <a:rPr lang="en-US" sz="3200" dirty="0" err="1" smtClean="0"/>
              <a:t>parce</a:t>
            </a:r>
            <a:r>
              <a:rPr lang="en-US" sz="3200" dirty="0" smtClean="0"/>
              <a:t> </a:t>
            </a:r>
            <a:r>
              <a:rPr lang="en-US" sz="3200" dirty="0" err="1" smtClean="0"/>
              <a:t>que</a:t>
            </a:r>
            <a:r>
              <a:rPr lang="en-US" sz="3200" dirty="0" smtClean="0"/>
              <a:t> </a:t>
            </a:r>
            <a:r>
              <a:rPr lang="en-US" sz="3200" dirty="0" err="1" smtClean="0"/>
              <a:t>j’aime</a:t>
            </a:r>
            <a:r>
              <a:rPr lang="en-US" sz="3200" dirty="0" smtClean="0"/>
              <a:t> les </a:t>
            </a:r>
            <a:r>
              <a:rPr lang="en-US" sz="3200" dirty="0" smtClean="0"/>
              <a:t>illustrations et </a:t>
            </a:r>
            <a:r>
              <a:rPr lang="en-US" sz="3200" dirty="0" err="1" smtClean="0"/>
              <a:t>toute</a:t>
            </a:r>
            <a:r>
              <a:rPr lang="en-US" sz="3200" dirty="0" smtClean="0"/>
              <a:t> </a:t>
            </a:r>
            <a:r>
              <a:rPr lang="en-US" sz="3200" dirty="0" err="1" smtClean="0"/>
              <a:t>l’histoire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46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161</TotalTime>
  <Words>89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L’HABIT DE NEIGE </vt:lpstr>
      <vt:lpstr> </vt:lpstr>
      <vt:lpstr>Ce livre est rigolo parceque Thomas change d’habit avec la directrice d’ecole et bien d’autres choses.</vt:lpstr>
      <vt:lpstr>Conclusion=</vt:lpstr>
    </vt:vector>
  </TitlesOfParts>
  <Company>MCPS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Dasti, Fatimah Z (Student)</dc:creator>
  <cp:lastModifiedBy>Dasti, Fatimah Z (Student)</cp:lastModifiedBy>
  <cp:revision>16</cp:revision>
  <dcterms:created xsi:type="dcterms:W3CDTF">2015-03-09T17:39:23Z</dcterms:created>
  <dcterms:modified xsi:type="dcterms:W3CDTF">2015-03-30T17:29:40Z</dcterms:modified>
</cp:coreProperties>
</file>