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4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1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28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2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9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7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6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2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B9F7-5466-4B0C-82AE-A6AD3383C5C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1C2C1-9508-4775-A332-57797804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97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076326"/>
            <a:ext cx="8521700" cy="2525712"/>
          </a:xfrm>
        </p:spPr>
        <p:txBody>
          <a:bodyPr>
            <a:normAutofit/>
          </a:bodyPr>
          <a:lstStyle/>
          <a:p>
            <a:r>
              <a:rPr lang="en-US" dirty="0" err="1" smtClean="0"/>
              <a:t>L’aVION</a:t>
            </a:r>
            <a:r>
              <a:rPr lang="en-US" dirty="0" smtClean="0"/>
              <a:t> </a:t>
            </a:r>
            <a:r>
              <a:rPr lang="en-US" dirty="0" smtClean="0"/>
              <a:t>DE  JULIE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 </a:t>
            </a:r>
            <a:r>
              <a:rPr lang="en-US" dirty="0" err="1" smtClean="0"/>
              <a:t>MUNSCH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585200" y="3340100"/>
            <a:ext cx="3606800" cy="337502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85200" y="0"/>
            <a:ext cx="3606800" cy="3375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706994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Fai par Renee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8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746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9740900" cy="42084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  </a:t>
            </a:r>
            <a:r>
              <a:rPr lang="en-US" dirty="0" err="1" smtClean="0"/>
              <a:t>livre</a:t>
            </a:r>
            <a:r>
              <a:rPr lang="en-US" dirty="0" smtClean="0"/>
              <a:t>  </a:t>
            </a:r>
            <a:r>
              <a:rPr lang="en-US" dirty="0" err="1" smtClean="0"/>
              <a:t>parle</a:t>
            </a:r>
            <a:r>
              <a:rPr lang="en-US" dirty="0" smtClean="0"/>
              <a:t>  de  Julie  et  son  </a:t>
            </a:r>
            <a:r>
              <a:rPr lang="en-US" dirty="0" err="1" smtClean="0"/>
              <a:t>avion</a:t>
            </a:r>
            <a:r>
              <a:rPr lang="en-US" dirty="0" smtClean="0"/>
              <a:t>.  La  </a:t>
            </a:r>
            <a:r>
              <a:rPr lang="en-US" dirty="0" err="1" smtClean="0"/>
              <a:t>partie</a:t>
            </a:r>
            <a:r>
              <a:rPr lang="en-US" dirty="0" smtClean="0"/>
              <a:t>   </a:t>
            </a:r>
            <a:r>
              <a:rPr lang="en-US" dirty="0" err="1" smtClean="0"/>
              <a:t>interessante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 la  </a:t>
            </a:r>
            <a:r>
              <a:rPr lang="en-US" dirty="0" err="1" smtClean="0"/>
              <a:t>partie</a:t>
            </a:r>
            <a:r>
              <a:rPr lang="en-US" dirty="0" smtClean="0"/>
              <a:t>  </a:t>
            </a:r>
            <a:r>
              <a:rPr lang="en-US" dirty="0" err="1" smtClean="0"/>
              <a:t>quand</a:t>
            </a:r>
            <a:r>
              <a:rPr lang="en-US" dirty="0" smtClean="0"/>
              <a:t>  Julie  a  </a:t>
            </a:r>
            <a:r>
              <a:rPr lang="en-US" dirty="0" err="1" smtClean="0"/>
              <a:t>perdu</a:t>
            </a:r>
            <a:r>
              <a:rPr lang="en-US" dirty="0" smtClean="0"/>
              <a:t>  son  papa.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Va</a:t>
            </a:r>
            <a:r>
              <a:rPr lang="en-US" dirty="0" smtClean="0"/>
              <a:t>   t-</a:t>
            </a:r>
            <a:r>
              <a:rPr lang="en-US" dirty="0" err="1" smtClean="0"/>
              <a:t>elle</a:t>
            </a:r>
            <a:r>
              <a:rPr lang="en-US" dirty="0" smtClean="0"/>
              <a:t>   </a:t>
            </a:r>
            <a:r>
              <a:rPr lang="en-US" dirty="0" err="1" smtClean="0"/>
              <a:t>retrouver</a:t>
            </a:r>
            <a:r>
              <a:rPr lang="en-US" dirty="0" smtClean="0"/>
              <a:t>    son   papa?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6566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cap="none" dirty="0" smtClean="0"/>
              <a:t>Opinion</a:t>
            </a:r>
            <a:endParaRPr lang="en-US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1351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Si  </a:t>
            </a:r>
            <a:r>
              <a:rPr lang="en-US" sz="2000" dirty="0" err="1" smtClean="0"/>
              <a:t>c’est</a:t>
            </a:r>
            <a:r>
              <a:rPr lang="en-US" sz="2000" dirty="0" smtClean="0"/>
              <a:t> </a:t>
            </a:r>
            <a:r>
              <a:rPr lang="en-US" sz="2000" dirty="0"/>
              <a:t>l</a:t>
            </a:r>
            <a:r>
              <a:rPr lang="en-US" sz="2000" dirty="0" smtClean="0"/>
              <a:t>a      premiere    </a:t>
            </a:r>
            <a:r>
              <a:rPr lang="en-US" sz="2000" dirty="0" err="1" smtClean="0"/>
              <a:t>fois</a:t>
            </a:r>
            <a:r>
              <a:rPr lang="en-US" sz="2000" dirty="0" smtClean="0"/>
              <a:t>   </a:t>
            </a:r>
            <a:r>
              <a:rPr lang="en-US" sz="2000" dirty="0" err="1" smtClean="0"/>
              <a:t>que</a:t>
            </a:r>
            <a:r>
              <a:rPr lang="en-US" sz="2000" dirty="0" smtClean="0"/>
              <a:t>  </a:t>
            </a:r>
            <a:r>
              <a:rPr lang="en-US" sz="2000" dirty="0" err="1" smtClean="0"/>
              <a:t>tu</a:t>
            </a:r>
            <a:r>
              <a:rPr lang="en-US" sz="2000" dirty="0" smtClean="0"/>
              <a:t>   </a:t>
            </a:r>
            <a:r>
              <a:rPr lang="en-US" sz="2000" dirty="0" err="1" smtClean="0"/>
              <a:t>fais</a:t>
            </a:r>
            <a:r>
              <a:rPr lang="en-US" sz="2000" dirty="0" smtClean="0"/>
              <a:t>   </a:t>
            </a:r>
            <a:r>
              <a:rPr lang="en-US" sz="2000" dirty="0" err="1" smtClean="0"/>
              <a:t>quelque</a:t>
            </a:r>
            <a:r>
              <a:rPr lang="en-US" sz="2000" dirty="0" smtClean="0"/>
              <a:t>   chose   </a:t>
            </a:r>
            <a:r>
              <a:rPr lang="en-US" sz="2000" dirty="0" err="1" smtClean="0"/>
              <a:t>essaye</a:t>
            </a:r>
            <a:r>
              <a:rPr lang="en-US" sz="2000" dirty="0" smtClean="0"/>
              <a:t>   le   </a:t>
            </a:r>
            <a:r>
              <a:rPr lang="en-US" sz="2000" dirty="0" err="1" smtClean="0"/>
              <a:t>comme</a:t>
            </a:r>
            <a:r>
              <a:rPr lang="en-US" sz="2000" dirty="0" smtClean="0"/>
              <a:t>   Julie   a    fait   et   </a:t>
            </a:r>
            <a:r>
              <a:rPr lang="en-US" sz="2000" dirty="0" err="1" smtClean="0"/>
              <a:t>si</a:t>
            </a:r>
            <a:r>
              <a:rPr lang="en-US" sz="2000" dirty="0" smtClean="0"/>
              <a:t>  </a:t>
            </a:r>
            <a:r>
              <a:rPr lang="en-US" sz="2000" dirty="0" err="1" smtClean="0"/>
              <a:t>tu</a:t>
            </a:r>
            <a:r>
              <a:rPr lang="en-US" sz="2000" dirty="0" smtClean="0"/>
              <a:t>   </a:t>
            </a:r>
            <a:r>
              <a:rPr lang="en-US" sz="2000" dirty="0" err="1" smtClean="0"/>
              <a:t>veux</a:t>
            </a:r>
            <a:r>
              <a:rPr lang="en-US" sz="2000" dirty="0" smtClean="0"/>
              <a:t>   plus   </a:t>
            </a:r>
            <a:r>
              <a:rPr lang="en-US" sz="2000" dirty="0" err="1" smtClean="0"/>
              <a:t>d’information</a:t>
            </a:r>
            <a:r>
              <a:rPr lang="en-US" sz="2000" dirty="0" smtClean="0"/>
              <a:t>      </a:t>
            </a:r>
            <a:r>
              <a:rPr lang="en-US" sz="2000" dirty="0" err="1" smtClean="0"/>
              <a:t>lis</a:t>
            </a:r>
            <a:r>
              <a:rPr lang="en-US" sz="2000" dirty="0" smtClean="0"/>
              <a:t>     </a:t>
            </a:r>
            <a:r>
              <a:rPr lang="en-US" sz="2000" dirty="0" err="1" smtClean="0"/>
              <a:t>ce</a:t>
            </a:r>
            <a:r>
              <a:rPr lang="en-US" sz="2000" dirty="0" smtClean="0"/>
              <a:t>     </a:t>
            </a:r>
            <a:r>
              <a:rPr lang="en-US" sz="2000" dirty="0" err="1" smtClean="0"/>
              <a:t>livre</a:t>
            </a:r>
            <a:r>
              <a:rPr lang="en-US" sz="2000" dirty="0" smtClean="0"/>
              <a:t>!!!</a:t>
            </a:r>
          </a:p>
          <a:p>
            <a:pPr marL="0" indent="0">
              <a:buNone/>
            </a:pPr>
            <a:r>
              <a:rPr lang="en-US" sz="2000" dirty="0"/>
              <a:t>Je </a:t>
            </a:r>
            <a:r>
              <a:rPr lang="en-US" sz="2000" dirty="0" err="1"/>
              <a:t>pense</a:t>
            </a:r>
            <a:r>
              <a:rPr lang="en-US" sz="2000" dirty="0"/>
              <a:t>  </a:t>
            </a:r>
            <a:r>
              <a:rPr lang="en-US" sz="2000" dirty="0" err="1"/>
              <a:t>que</a:t>
            </a:r>
            <a:r>
              <a:rPr lang="en-US" sz="2000" dirty="0"/>
              <a:t>  </a:t>
            </a:r>
            <a:r>
              <a:rPr lang="en-US" sz="2000" dirty="0" err="1"/>
              <a:t>ce</a:t>
            </a:r>
            <a:r>
              <a:rPr lang="en-US" sz="2000" dirty="0"/>
              <a:t>  </a:t>
            </a:r>
            <a:r>
              <a:rPr lang="en-US" sz="2000" dirty="0" err="1"/>
              <a:t>livre</a:t>
            </a:r>
            <a:r>
              <a:rPr lang="en-US" sz="2000" dirty="0"/>
              <a:t>  </a:t>
            </a:r>
            <a:r>
              <a:rPr lang="en-US" sz="2000" dirty="0" err="1"/>
              <a:t>est</a:t>
            </a:r>
            <a:r>
              <a:rPr lang="en-US" sz="2000" dirty="0"/>
              <a:t>   </a:t>
            </a:r>
            <a:r>
              <a:rPr lang="en-US" sz="2000" dirty="0" err="1" smtClean="0"/>
              <a:t>interessant</a:t>
            </a:r>
            <a:r>
              <a:rPr lang="en-US" sz="2000" dirty="0" smtClean="0"/>
              <a:t> pour les </a:t>
            </a:r>
            <a:r>
              <a:rPr lang="en-US" sz="2000" dirty="0" err="1" smtClean="0"/>
              <a:t>enfants</a:t>
            </a:r>
            <a:r>
              <a:rPr lang="en-US" sz="2000" dirty="0" smtClean="0"/>
              <a:t> de 2eme </a:t>
            </a:r>
            <a:r>
              <a:rPr lang="en-US" sz="2000" dirty="0" err="1" smtClean="0"/>
              <a:t>annee</a:t>
            </a:r>
            <a:r>
              <a:rPr lang="en-US" sz="2000" dirty="0" smtClean="0"/>
              <a:t>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518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   </a:t>
            </a:r>
            <a:r>
              <a:rPr lang="en-US" dirty="0" err="1" smtClean="0"/>
              <a:t>j’ai</a:t>
            </a:r>
            <a:r>
              <a:rPr lang="en-US" dirty="0" smtClean="0"/>
              <a:t>   </a:t>
            </a:r>
            <a:r>
              <a:rPr lang="en-US" dirty="0" err="1" smtClean="0"/>
              <a:t>lu</a:t>
            </a:r>
            <a:r>
              <a:rPr lang="en-US" dirty="0" smtClean="0"/>
              <a:t>   </a:t>
            </a:r>
            <a:r>
              <a:rPr lang="en-US" dirty="0" err="1" smtClean="0"/>
              <a:t>ce</a:t>
            </a:r>
            <a:r>
              <a:rPr lang="en-US" dirty="0" smtClean="0"/>
              <a:t>   </a:t>
            </a:r>
            <a:r>
              <a:rPr lang="en-US" dirty="0" err="1" smtClean="0"/>
              <a:t>livre</a:t>
            </a:r>
            <a:r>
              <a:rPr lang="en-US" dirty="0" smtClean="0"/>
              <a:t>   </a:t>
            </a:r>
            <a:r>
              <a:rPr lang="en-US" dirty="0" err="1" smtClean="0"/>
              <a:t>j’etais</a:t>
            </a:r>
            <a:r>
              <a:rPr lang="en-US" dirty="0" smtClean="0"/>
              <a:t>   surprise  </a:t>
            </a:r>
            <a:r>
              <a:rPr lang="en-US" dirty="0" err="1" smtClean="0"/>
              <a:t>parce-que</a:t>
            </a:r>
            <a:r>
              <a:rPr lang="en-US" dirty="0" smtClean="0"/>
              <a:t>   </a:t>
            </a:r>
            <a:r>
              <a:rPr lang="en-US" dirty="0" err="1" smtClean="0"/>
              <a:t>quand</a:t>
            </a:r>
            <a:r>
              <a:rPr lang="en-US" dirty="0" smtClean="0"/>
              <a:t>   </a:t>
            </a:r>
            <a:r>
              <a:rPr lang="en-US" dirty="0" err="1" smtClean="0"/>
              <a:t>l’avion</a:t>
            </a:r>
            <a:r>
              <a:rPr lang="en-US" dirty="0" smtClean="0"/>
              <a:t> 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st</a:t>
            </a:r>
            <a:r>
              <a:rPr lang="en-US" dirty="0" smtClean="0"/>
              <a:t>  </a:t>
            </a:r>
            <a:r>
              <a:rPr lang="en-US" dirty="0" err="1" smtClean="0"/>
              <a:t>tombe</a:t>
            </a:r>
            <a:r>
              <a:rPr lang="en-US" dirty="0"/>
              <a:t> </a:t>
            </a:r>
            <a:r>
              <a:rPr lang="en-US" dirty="0" smtClean="0"/>
              <a:t>   en  </a:t>
            </a:r>
            <a:r>
              <a:rPr lang="en-US" dirty="0" err="1" smtClean="0"/>
              <a:t>panne</a:t>
            </a:r>
            <a:r>
              <a:rPr lang="en-US" dirty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s’est</a:t>
            </a:r>
            <a:r>
              <a:rPr lang="en-US" dirty="0" smtClean="0"/>
              <a:t> </a:t>
            </a:r>
            <a:r>
              <a:rPr lang="en-US" dirty="0" err="1" smtClean="0"/>
              <a:t>passe</a:t>
            </a:r>
            <a:r>
              <a:rPr lang="en-US" dirty="0" smtClean="0"/>
              <a:t> </a:t>
            </a:r>
            <a:r>
              <a:rPr lang="en-US" dirty="0" err="1" smtClean="0"/>
              <a:t>quelque</a:t>
            </a:r>
            <a:r>
              <a:rPr lang="en-US" dirty="0" smtClean="0"/>
              <a:t> chose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vas </a:t>
            </a:r>
            <a:r>
              <a:rPr lang="en-US" dirty="0" err="1" smtClean="0"/>
              <a:t>decouvrir</a:t>
            </a:r>
            <a:r>
              <a:rPr lang="en-US" dirty="0" smtClean="0"/>
              <a:t> en </a:t>
            </a:r>
            <a:r>
              <a:rPr lang="en-US" dirty="0" err="1" smtClean="0"/>
              <a:t>lisant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Lis   </a:t>
            </a:r>
            <a:r>
              <a:rPr lang="en-US" dirty="0" err="1" smtClean="0"/>
              <a:t>ce</a:t>
            </a:r>
            <a:r>
              <a:rPr lang="en-US" dirty="0" smtClean="0"/>
              <a:t>  </a:t>
            </a:r>
            <a:r>
              <a:rPr lang="en-US" dirty="0" err="1" smtClean="0"/>
              <a:t>livre</a:t>
            </a:r>
            <a:r>
              <a:rPr lang="en-US" dirty="0" smtClean="0"/>
              <a:t>  pour  </a:t>
            </a:r>
            <a:r>
              <a:rPr lang="en-US" dirty="0" err="1" smtClean="0"/>
              <a:t>connaitre</a:t>
            </a:r>
            <a:r>
              <a:rPr lang="en-US" dirty="0" smtClean="0"/>
              <a:t>  la  suite  de   </a:t>
            </a:r>
            <a:r>
              <a:rPr lang="en-US" dirty="0" err="1" smtClean="0"/>
              <a:t>l’aventure</a:t>
            </a:r>
            <a:r>
              <a:rPr lang="en-US" dirty="0" smtClean="0"/>
              <a:t> et </a:t>
            </a:r>
            <a:r>
              <a:rPr lang="en-US" dirty="0" err="1" smtClean="0"/>
              <a:t>apprendre</a:t>
            </a:r>
            <a:r>
              <a:rPr lang="en-US" dirty="0" smtClean="0"/>
              <a:t> beaucoup de mots en </a:t>
            </a:r>
            <a:r>
              <a:rPr lang="en-US" dirty="0" err="1" smtClean="0"/>
              <a:t>francais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90</TotalTime>
  <Words>126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Circuit</vt:lpstr>
      <vt:lpstr>L’aVION DE  JULIE</vt:lpstr>
      <vt:lpstr>Introduction</vt:lpstr>
      <vt:lpstr>Opinion</vt:lpstr>
      <vt:lpstr>Conclusion: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L’AVION DE  JULIE</dc:title>
  <dc:creator>Miller, Renee M (Student)</dc:creator>
  <cp:lastModifiedBy>Miller, Renee M (Student)</cp:lastModifiedBy>
  <cp:revision>16</cp:revision>
  <dcterms:created xsi:type="dcterms:W3CDTF">2015-03-09T18:07:16Z</dcterms:created>
  <dcterms:modified xsi:type="dcterms:W3CDTF">2015-03-24T18:21:25Z</dcterms:modified>
</cp:coreProperties>
</file>