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440789C-339F-4D42-BA5B-A9F71BF7D0E0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5706FCF-6B60-45FD-8CAA-D28F17652E7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267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0789C-339F-4D42-BA5B-A9F71BF7D0E0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6FCF-6B60-45FD-8CAA-D28F17652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589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0789C-339F-4D42-BA5B-A9F71BF7D0E0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6FCF-6B60-45FD-8CAA-D28F17652E7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065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0789C-339F-4D42-BA5B-A9F71BF7D0E0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6FCF-6B60-45FD-8CAA-D28F17652E7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0583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0789C-339F-4D42-BA5B-A9F71BF7D0E0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6FCF-6B60-45FD-8CAA-D28F17652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38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0789C-339F-4D42-BA5B-A9F71BF7D0E0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6FCF-6B60-45FD-8CAA-D28F17652E7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966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0789C-339F-4D42-BA5B-A9F71BF7D0E0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6FCF-6B60-45FD-8CAA-D28F17652E7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632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0789C-339F-4D42-BA5B-A9F71BF7D0E0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6FCF-6B60-45FD-8CAA-D28F17652E7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647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0789C-339F-4D42-BA5B-A9F71BF7D0E0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6FCF-6B60-45FD-8CAA-D28F17652E7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4693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0789C-339F-4D42-BA5B-A9F71BF7D0E0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6FCF-6B60-45FD-8CAA-D28F17652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71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0789C-339F-4D42-BA5B-A9F71BF7D0E0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6FCF-6B60-45FD-8CAA-D28F17652E7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494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0789C-339F-4D42-BA5B-A9F71BF7D0E0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6FCF-6B60-45FD-8CAA-D28F17652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278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0789C-339F-4D42-BA5B-A9F71BF7D0E0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6FCF-6B60-45FD-8CAA-D28F17652E75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665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0789C-339F-4D42-BA5B-A9F71BF7D0E0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6FCF-6B60-45FD-8CAA-D28F17652E7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149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0789C-339F-4D42-BA5B-A9F71BF7D0E0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6FCF-6B60-45FD-8CAA-D28F17652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68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0789C-339F-4D42-BA5B-A9F71BF7D0E0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6FCF-6B60-45FD-8CAA-D28F17652E7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8941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0789C-339F-4D42-BA5B-A9F71BF7D0E0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6FCF-6B60-45FD-8CAA-D28F17652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36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440789C-339F-4D42-BA5B-A9F71BF7D0E0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5706FCF-6B60-45FD-8CAA-D28F17652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661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  <p:sldLayoutId id="2147484050" r:id="rId12"/>
    <p:sldLayoutId id="2147484051" r:id="rId13"/>
    <p:sldLayoutId id="2147484052" r:id="rId14"/>
    <p:sldLayoutId id="2147484053" r:id="rId15"/>
    <p:sldLayoutId id="2147484054" r:id="rId16"/>
    <p:sldLayoutId id="214748405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41449" y="847725"/>
            <a:ext cx="9004300" cy="1362075"/>
          </a:xfrm>
        </p:spPr>
        <p:txBody>
          <a:bodyPr>
            <a:noAutofit/>
          </a:bodyPr>
          <a:lstStyle/>
          <a:p>
            <a:pPr algn="ctr"/>
            <a:r>
              <a:rPr lang="en-US" sz="8800" dirty="0" smtClean="0"/>
              <a:t>Le metro </a:t>
            </a:r>
            <a:r>
              <a:rPr lang="en-US" sz="8800" dirty="0" smtClean="0"/>
              <a:t/>
            </a:r>
            <a:br>
              <a:rPr lang="en-US" sz="8800" dirty="0" smtClean="0"/>
            </a:br>
            <a:r>
              <a:rPr lang="en-US" sz="8800" dirty="0" smtClean="0"/>
              <a:t>fait </a:t>
            </a:r>
            <a:r>
              <a:rPr lang="en-US" sz="8800" dirty="0" smtClean="0"/>
              <a:t>par </a:t>
            </a:r>
            <a:r>
              <a:rPr lang="en-US" sz="8800" dirty="0"/>
              <a:t>S</a:t>
            </a:r>
            <a:r>
              <a:rPr lang="en-US" sz="8800" dirty="0" smtClean="0"/>
              <a:t>ophie.                                                                                     </a:t>
            </a:r>
            <a:endParaRPr lang="en-US" sz="88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67421" y="2679700"/>
            <a:ext cx="2888980" cy="33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51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 </a:t>
            </a:r>
            <a:r>
              <a:rPr lang="en-US" dirty="0" err="1" smtClean="0"/>
              <a:t>livre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Je </a:t>
            </a:r>
            <a:r>
              <a:rPr lang="en-US" dirty="0" err="1" smtClean="0"/>
              <a:t>pense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la </a:t>
            </a:r>
            <a:r>
              <a:rPr lang="en-US" dirty="0" err="1" smtClean="0"/>
              <a:t>maman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aller</a:t>
            </a:r>
            <a:r>
              <a:rPr lang="en-US" dirty="0" smtClean="0"/>
              <a:t>  au </a:t>
            </a:r>
            <a:r>
              <a:rPr lang="en-US" dirty="0" err="1" smtClean="0"/>
              <a:t>marché</a:t>
            </a:r>
            <a:r>
              <a:rPr lang="en-US" dirty="0" smtClean="0"/>
              <a:t>  pour </a:t>
            </a:r>
            <a:r>
              <a:rPr lang="en-US" dirty="0" err="1" smtClean="0"/>
              <a:t>acheter</a:t>
            </a:r>
            <a:r>
              <a:rPr lang="en-US" dirty="0" smtClean="0"/>
              <a:t> à manger pour la </a:t>
            </a:r>
            <a:r>
              <a:rPr lang="en-US" dirty="0" err="1" smtClean="0"/>
              <a:t>famille</a:t>
            </a:r>
            <a:r>
              <a:rPr lang="en-US" dirty="0" smtClean="0"/>
              <a:t> la </a:t>
            </a:r>
            <a:r>
              <a:rPr lang="en-US" dirty="0" err="1" smtClean="0"/>
              <a:t>maman</a:t>
            </a:r>
            <a:r>
              <a:rPr lang="en-US" dirty="0" smtClean="0"/>
              <a:t> a </a:t>
            </a:r>
            <a:r>
              <a:rPr lang="en-US" dirty="0" err="1" smtClean="0"/>
              <a:t>dit</a:t>
            </a:r>
            <a:r>
              <a:rPr lang="en-US" dirty="0" smtClean="0"/>
              <a:t> au </a:t>
            </a:r>
            <a:r>
              <a:rPr lang="en-US" dirty="0" err="1" smtClean="0"/>
              <a:t>garçon</a:t>
            </a:r>
            <a:r>
              <a:rPr lang="en-US" dirty="0" smtClean="0"/>
              <a:t> </a:t>
            </a:r>
            <a:r>
              <a:rPr lang="en-US" dirty="0" err="1" smtClean="0"/>
              <a:t>regarde</a:t>
            </a:r>
            <a:r>
              <a:rPr lang="en-US" dirty="0" smtClean="0"/>
              <a:t>  et </a:t>
            </a:r>
            <a:r>
              <a:rPr lang="en-US" dirty="0" err="1" smtClean="0"/>
              <a:t>surveille</a:t>
            </a:r>
            <a:r>
              <a:rPr lang="en-US" dirty="0" smtClean="0"/>
              <a:t> la </a:t>
            </a:r>
            <a:r>
              <a:rPr lang="en-US" dirty="0" err="1" smtClean="0"/>
              <a:t>maison.Va</a:t>
            </a:r>
            <a:r>
              <a:rPr lang="en-US" dirty="0" smtClean="0"/>
              <a:t>-t-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surveiller</a:t>
            </a:r>
            <a:r>
              <a:rPr lang="en-US" dirty="0" smtClean="0"/>
              <a:t> la </a:t>
            </a:r>
            <a:r>
              <a:rPr lang="en-US" dirty="0" err="1" smtClean="0"/>
              <a:t>maison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2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Magnifique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Je </a:t>
            </a:r>
            <a:r>
              <a:rPr lang="en-US" dirty="0" err="1" smtClean="0"/>
              <a:t>l’aime</a:t>
            </a:r>
            <a:r>
              <a:rPr lang="en-US" dirty="0" smtClean="0"/>
              <a:t> le </a:t>
            </a:r>
            <a:r>
              <a:rPr lang="en-US" dirty="0" err="1" smtClean="0"/>
              <a:t>livre</a:t>
            </a:r>
            <a:r>
              <a:rPr lang="en-US" dirty="0" smtClean="0"/>
              <a:t> </a:t>
            </a:r>
            <a:r>
              <a:rPr lang="en-US" dirty="0" err="1" smtClean="0"/>
              <a:t>très</a:t>
            </a:r>
            <a:r>
              <a:rPr lang="en-US" dirty="0" smtClean="0"/>
              <a:t> </a:t>
            </a:r>
            <a:r>
              <a:rPr lang="en-US" dirty="0" err="1" smtClean="0"/>
              <a:t>bien</a:t>
            </a:r>
            <a:r>
              <a:rPr lang="en-US" dirty="0" smtClean="0"/>
              <a:t> </a:t>
            </a:r>
            <a:r>
              <a:rPr lang="en-US" dirty="0" err="1" smtClean="0"/>
              <a:t>parce-que</a:t>
            </a:r>
            <a:r>
              <a:rPr lang="en-US" dirty="0" smtClean="0"/>
              <a:t> les </a:t>
            </a:r>
            <a:r>
              <a:rPr lang="en-US" dirty="0" err="1" smtClean="0"/>
              <a:t>personnes</a:t>
            </a:r>
            <a:r>
              <a:rPr lang="en-US" dirty="0" smtClean="0"/>
              <a:t> </a:t>
            </a:r>
            <a:r>
              <a:rPr lang="en-US" dirty="0" err="1" smtClean="0"/>
              <a:t>sont</a:t>
            </a:r>
            <a:r>
              <a:rPr lang="en-US" dirty="0" smtClean="0"/>
              <a:t> </a:t>
            </a:r>
            <a:r>
              <a:rPr lang="en-US" dirty="0" err="1" smtClean="0"/>
              <a:t>rentrées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la </a:t>
            </a:r>
            <a:r>
              <a:rPr lang="en-US" dirty="0" err="1" smtClean="0"/>
              <a:t>maison</a:t>
            </a:r>
            <a:r>
              <a:rPr lang="en-US" dirty="0" smtClean="0"/>
              <a:t> de la </a:t>
            </a:r>
            <a:r>
              <a:rPr lang="en-US" dirty="0" err="1" smtClean="0"/>
              <a:t>famille</a:t>
            </a:r>
            <a:r>
              <a:rPr lang="en-US" dirty="0" smtClean="0"/>
              <a:t>. </a:t>
            </a:r>
            <a:r>
              <a:rPr lang="en-US" dirty="0" err="1" smtClean="0"/>
              <a:t>J’aime</a:t>
            </a:r>
            <a:r>
              <a:rPr lang="en-US" dirty="0" smtClean="0"/>
              <a:t> </a:t>
            </a:r>
            <a:r>
              <a:rPr lang="en-US" dirty="0" err="1" smtClean="0"/>
              <a:t>quand</a:t>
            </a:r>
            <a:r>
              <a:rPr lang="en-US" dirty="0" smtClean="0"/>
              <a:t> la </a:t>
            </a:r>
            <a:r>
              <a:rPr lang="en-US" dirty="0" err="1" smtClean="0"/>
              <a:t>maman</a:t>
            </a:r>
            <a:r>
              <a:rPr lang="en-US" dirty="0" smtClean="0"/>
              <a:t> </a:t>
            </a:r>
            <a:r>
              <a:rPr lang="en-US" dirty="0" err="1" smtClean="0"/>
              <a:t>rentre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la </a:t>
            </a:r>
            <a:r>
              <a:rPr lang="en-US" dirty="0" err="1" smtClean="0"/>
              <a:t>maison</a:t>
            </a:r>
            <a:r>
              <a:rPr lang="en-US" dirty="0" smtClean="0"/>
              <a:t> pour </a:t>
            </a:r>
            <a:r>
              <a:rPr lang="en-US" dirty="0" err="1" smtClean="0"/>
              <a:t>decouvrir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surprise.Va</a:t>
            </a:r>
            <a:r>
              <a:rPr lang="en-US" dirty="0" smtClean="0"/>
              <a:t> t-</a:t>
            </a:r>
            <a:r>
              <a:rPr lang="en-US" dirty="0" err="1" smtClean="0"/>
              <a:t>elle</a:t>
            </a:r>
            <a:r>
              <a:rPr lang="en-US" dirty="0" smtClean="0"/>
              <a:t> </a:t>
            </a:r>
            <a:r>
              <a:rPr lang="en-US" dirty="0" err="1"/>
              <a:t>ê</a:t>
            </a:r>
            <a:r>
              <a:rPr lang="en-US" dirty="0" err="1" smtClean="0"/>
              <a:t>tre</a:t>
            </a:r>
            <a:r>
              <a:rPr lang="en-US" dirty="0" smtClean="0"/>
              <a:t> </a:t>
            </a:r>
            <a:r>
              <a:rPr lang="en-US" dirty="0" err="1" smtClean="0"/>
              <a:t>contente</a:t>
            </a:r>
            <a:r>
              <a:rPr lang="en-US" dirty="0" smtClean="0"/>
              <a:t>? </a:t>
            </a:r>
            <a:r>
              <a:rPr lang="en-US" dirty="0" smtClean="0"/>
              <a:t>Lis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livre</a:t>
            </a:r>
            <a:r>
              <a:rPr lang="en-US" dirty="0" smtClean="0"/>
              <a:t>  pour </a:t>
            </a:r>
            <a:r>
              <a:rPr lang="en-US" dirty="0" err="1" smtClean="0"/>
              <a:t>avoir</a:t>
            </a:r>
            <a:r>
              <a:rPr lang="en-US" dirty="0" smtClean="0"/>
              <a:t> la </a:t>
            </a:r>
            <a:r>
              <a:rPr lang="en-US" dirty="0" err="1" smtClean="0"/>
              <a:t>réponse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45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Je me </a:t>
            </a:r>
            <a:r>
              <a:rPr lang="en-US" dirty="0" err="1" smtClean="0"/>
              <a:t>sens</a:t>
            </a:r>
            <a:r>
              <a:rPr lang="en-US" dirty="0" smtClean="0"/>
              <a:t> </a:t>
            </a:r>
            <a:r>
              <a:rPr lang="en-US" dirty="0" err="1" smtClean="0"/>
              <a:t>bien</a:t>
            </a:r>
            <a:r>
              <a:rPr lang="en-US" dirty="0" smtClean="0"/>
              <a:t> </a:t>
            </a:r>
            <a:r>
              <a:rPr lang="en-US" dirty="0" err="1" smtClean="0"/>
              <a:t>parce-que</a:t>
            </a:r>
            <a:r>
              <a:rPr lang="en-US" dirty="0" smtClean="0"/>
              <a:t> le </a:t>
            </a:r>
            <a:r>
              <a:rPr lang="en-US" dirty="0" err="1" smtClean="0"/>
              <a:t>livre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très</a:t>
            </a:r>
            <a:r>
              <a:rPr lang="en-US" dirty="0" smtClean="0"/>
              <a:t> bon et </a:t>
            </a:r>
            <a:r>
              <a:rPr lang="en-US" smtClean="0"/>
              <a:t>j’aime</a:t>
            </a:r>
            <a:r>
              <a:rPr lang="en-US" dirty="0" smtClean="0"/>
              <a:t> </a:t>
            </a:r>
            <a:r>
              <a:rPr lang="en-US" dirty="0" smtClean="0"/>
              <a:t>beaucoup la surprise- </a:t>
            </a:r>
            <a:r>
              <a:rPr lang="en-US" dirty="0" err="1" smtClean="0"/>
              <a:t>lis</a:t>
            </a:r>
            <a:r>
              <a:rPr lang="en-US" dirty="0" smtClean="0"/>
              <a:t> le </a:t>
            </a:r>
            <a:r>
              <a:rPr lang="en-US" dirty="0" err="1" smtClean="0"/>
              <a:t>livre</a:t>
            </a:r>
            <a:r>
              <a:rPr lang="en-US" dirty="0" smtClean="0"/>
              <a:t>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sauras</a:t>
            </a:r>
            <a:r>
              <a:rPr lang="en-US" dirty="0" smtClean="0"/>
              <a:t> tout.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29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127</TotalTime>
  <Words>101</Words>
  <Application>Microsoft Office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Garamond</vt:lpstr>
      <vt:lpstr>Organic</vt:lpstr>
      <vt:lpstr>Le metro  fait par Sophie.                                                                                     </vt:lpstr>
      <vt:lpstr>Le livre</vt:lpstr>
      <vt:lpstr>Magnifique.</vt:lpstr>
      <vt:lpstr>PowerPoint Presentation</vt:lpstr>
    </vt:vector>
  </TitlesOfParts>
  <Company>MCPS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metro.</dc:title>
  <dc:creator>Bonco, Sophia G (Student)</dc:creator>
  <cp:lastModifiedBy>Rouzaud, Nafissatou M</cp:lastModifiedBy>
  <cp:revision>17</cp:revision>
  <dcterms:created xsi:type="dcterms:W3CDTF">2015-03-11T15:13:46Z</dcterms:created>
  <dcterms:modified xsi:type="dcterms:W3CDTF">2015-03-30T17:57:03Z</dcterms:modified>
</cp:coreProperties>
</file>