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62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18C8B-4AE3-408E-96BD-2323F0C1506F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AD455-E7B2-483C-9EE1-3068AD2C7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79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2117-B35C-433C-A086-313BB3B8BBB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3312-560E-4732-A83D-4B5C0D46E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05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2117-B35C-433C-A086-313BB3B8BBB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3312-560E-4732-A83D-4B5C0D46E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8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2117-B35C-433C-A086-313BB3B8BBB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3312-560E-4732-A83D-4B5C0D46E01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00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2117-B35C-433C-A086-313BB3B8BBB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3312-560E-4732-A83D-4B5C0D46E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235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2117-B35C-433C-A086-313BB3B8BBB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3312-560E-4732-A83D-4B5C0D46E01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7707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2117-B35C-433C-A086-313BB3B8BBB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3312-560E-4732-A83D-4B5C0D46E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884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2117-B35C-433C-A086-313BB3B8BBB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3312-560E-4732-A83D-4B5C0D46E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194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2117-B35C-433C-A086-313BB3B8BBB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3312-560E-4732-A83D-4B5C0D46E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19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2117-B35C-433C-A086-313BB3B8BBB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3312-560E-4732-A83D-4B5C0D46E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55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2117-B35C-433C-A086-313BB3B8BBB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3312-560E-4732-A83D-4B5C0D46E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99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2117-B35C-433C-A086-313BB3B8BBB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3312-560E-4732-A83D-4B5C0D46E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78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2117-B35C-433C-A086-313BB3B8BBB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3312-560E-4732-A83D-4B5C0D46E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610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2117-B35C-433C-A086-313BB3B8BBB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3312-560E-4732-A83D-4B5C0D46E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3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2117-B35C-433C-A086-313BB3B8BBB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3312-560E-4732-A83D-4B5C0D46E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51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2117-B35C-433C-A086-313BB3B8BBB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3312-560E-4732-A83D-4B5C0D46E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22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2117-B35C-433C-A086-313BB3B8BBB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3312-560E-4732-A83D-4B5C0D46E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996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02117-B35C-433C-A086-313BB3B8BBB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5093312-560E-4732-A83D-4B5C0D46E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78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 </a:t>
            </a:r>
            <a:r>
              <a:rPr lang="en-US" dirty="0" smtClean="0"/>
              <a:t>CAMION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555660"/>
            <a:ext cx="7766936" cy="1096899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Fait par: Joss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Picture 3" descr="http://www.secondemain.ca/acatalog/morgan_camio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692" y="998007"/>
            <a:ext cx="3269615" cy="3248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982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Introduction=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Ce </a:t>
            </a:r>
            <a:r>
              <a:rPr lang="en-US" sz="4000" dirty="0" err="1" smtClean="0"/>
              <a:t>livre</a:t>
            </a:r>
            <a:r>
              <a:rPr lang="en-US" sz="4000" dirty="0" smtClean="0"/>
              <a:t> </a:t>
            </a:r>
            <a:r>
              <a:rPr lang="en-US" sz="4000" dirty="0" err="1" smtClean="0"/>
              <a:t>est</a:t>
            </a:r>
            <a:r>
              <a:rPr lang="en-US" sz="4000" dirty="0" smtClean="0"/>
              <a:t> </a:t>
            </a:r>
            <a:r>
              <a:rPr lang="en-US" sz="4000" dirty="0" err="1" smtClean="0"/>
              <a:t>ecrit</a:t>
            </a:r>
            <a:r>
              <a:rPr lang="en-US" sz="4000" dirty="0" smtClean="0"/>
              <a:t> par Allen Morgan. Ce </a:t>
            </a:r>
            <a:r>
              <a:rPr lang="en-US" sz="4000" dirty="0" err="1" smtClean="0"/>
              <a:t>livre</a:t>
            </a:r>
            <a:r>
              <a:rPr lang="en-US" sz="4000" dirty="0" smtClean="0"/>
              <a:t> </a:t>
            </a:r>
            <a:r>
              <a:rPr lang="en-US" sz="4000" dirty="0" err="1" smtClean="0"/>
              <a:t>parle</a:t>
            </a:r>
            <a:r>
              <a:rPr lang="en-US" sz="4000" dirty="0"/>
              <a:t> </a:t>
            </a:r>
            <a:r>
              <a:rPr lang="en-US" sz="4000" dirty="0" smtClean="0"/>
              <a:t>d’un garcon qui a des </a:t>
            </a:r>
            <a:r>
              <a:rPr lang="en-US" sz="4000" dirty="0" err="1" smtClean="0"/>
              <a:t>jouets</a:t>
            </a:r>
            <a:r>
              <a:rPr lang="en-US" sz="4000" dirty="0" smtClean="0"/>
              <a:t> en </a:t>
            </a:r>
            <a:r>
              <a:rPr lang="en-US" sz="4000" dirty="0" err="1" smtClean="0"/>
              <a:t>voitures</a:t>
            </a:r>
            <a:r>
              <a:rPr lang="en-US" sz="4000" dirty="0" smtClean="0"/>
              <a:t>. Il </a:t>
            </a:r>
            <a:r>
              <a:rPr lang="en-US" sz="4000" dirty="0" err="1" smtClean="0"/>
              <a:t>perd</a:t>
            </a:r>
            <a:r>
              <a:rPr lang="en-US" sz="4000" dirty="0" smtClean="0"/>
              <a:t> </a:t>
            </a:r>
            <a:r>
              <a:rPr lang="en-US" sz="4000" dirty="0" err="1" smtClean="0"/>
              <a:t>une</a:t>
            </a:r>
            <a:r>
              <a:rPr lang="en-US" sz="4000" dirty="0" smtClean="0"/>
              <a:t> de </a:t>
            </a:r>
            <a:r>
              <a:rPr lang="en-US" sz="4000" dirty="0" err="1" smtClean="0"/>
              <a:t>ses</a:t>
            </a:r>
            <a:r>
              <a:rPr lang="en-US" sz="4000" dirty="0" smtClean="0"/>
              <a:t> </a:t>
            </a:r>
            <a:r>
              <a:rPr lang="en-US" sz="4000" dirty="0" err="1" smtClean="0"/>
              <a:t>voitures</a:t>
            </a:r>
            <a:r>
              <a:rPr lang="en-US" sz="4000" dirty="0" smtClean="0"/>
              <a:t> et </a:t>
            </a:r>
            <a:r>
              <a:rPr lang="en-US" sz="4000" dirty="0" err="1" smtClean="0"/>
              <a:t>il</a:t>
            </a:r>
            <a:r>
              <a:rPr lang="en-US" sz="4000" dirty="0" smtClean="0"/>
              <a:t> </a:t>
            </a:r>
            <a:r>
              <a:rPr lang="en-US" sz="4000" dirty="0" err="1" smtClean="0"/>
              <a:t>n’est</a:t>
            </a:r>
            <a:r>
              <a:rPr lang="en-US" sz="4000" dirty="0" smtClean="0"/>
              <a:t> pas content. Il part a </a:t>
            </a:r>
            <a:r>
              <a:rPr lang="en-US" sz="4000" dirty="0" err="1" smtClean="0"/>
              <a:t>l’aventure</a:t>
            </a:r>
            <a:r>
              <a:rPr lang="en-US" sz="4000" dirty="0" smtClean="0"/>
              <a:t> pour </a:t>
            </a:r>
            <a:r>
              <a:rPr lang="en-US" sz="4000" dirty="0" err="1" smtClean="0"/>
              <a:t>retrouver</a:t>
            </a:r>
            <a:r>
              <a:rPr lang="en-US" sz="4000" dirty="0" smtClean="0"/>
              <a:t> </a:t>
            </a:r>
            <a:r>
              <a:rPr lang="en-US" sz="4000" dirty="0" err="1" smtClean="0"/>
              <a:t>sa</a:t>
            </a:r>
            <a:r>
              <a:rPr lang="en-US" sz="4000" dirty="0" smtClean="0"/>
              <a:t> </a:t>
            </a:r>
            <a:r>
              <a:rPr lang="en-US" sz="4000" dirty="0" err="1" smtClean="0"/>
              <a:t>voiture</a:t>
            </a:r>
            <a:r>
              <a:rPr lang="en-US" sz="4000" dirty="0" smtClean="0"/>
              <a:t>. Lis </a:t>
            </a:r>
            <a:r>
              <a:rPr lang="en-US" sz="4000" dirty="0" err="1" smtClean="0"/>
              <a:t>ce</a:t>
            </a:r>
            <a:r>
              <a:rPr lang="en-US" sz="4000" dirty="0" smtClean="0"/>
              <a:t> </a:t>
            </a:r>
            <a:r>
              <a:rPr lang="en-US" sz="4000" dirty="0" err="1" smtClean="0"/>
              <a:t>livre</a:t>
            </a:r>
            <a:r>
              <a:rPr lang="en-US" sz="4000" dirty="0" smtClean="0"/>
              <a:t> et </a:t>
            </a:r>
            <a:r>
              <a:rPr lang="en-US" sz="4000" dirty="0" err="1" smtClean="0"/>
              <a:t>tu</a:t>
            </a:r>
            <a:r>
              <a:rPr lang="en-US" sz="4000" dirty="0" smtClean="0"/>
              <a:t> </a:t>
            </a:r>
            <a:r>
              <a:rPr lang="en-US" sz="4000" dirty="0" err="1" smtClean="0"/>
              <a:t>sauras</a:t>
            </a:r>
            <a:r>
              <a:rPr lang="en-US" sz="4000" dirty="0" smtClean="0"/>
              <a:t> les </a:t>
            </a:r>
            <a:r>
              <a:rPr lang="en-US" sz="4000" dirty="0" err="1" smtClean="0"/>
              <a:t>aventures</a:t>
            </a:r>
            <a:r>
              <a:rPr lang="en-US" sz="4000" dirty="0" smtClean="0"/>
              <a:t> du petit garcon.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70460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Opinion=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Ce </a:t>
            </a:r>
            <a:r>
              <a:rPr lang="en-US" sz="2800" dirty="0" err="1" smtClean="0"/>
              <a:t>livre</a:t>
            </a:r>
            <a:r>
              <a:rPr lang="en-US" sz="2800" dirty="0" smtClean="0"/>
              <a:t> </a:t>
            </a:r>
            <a:r>
              <a:rPr lang="en-US" sz="2800" dirty="0" err="1" smtClean="0"/>
              <a:t>est</a:t>
            </a:r>
            <a:r>
              <a:rPr lang="en-US" sz="2800" dirty="0" smtClean="0"/>
              <a:t> </a:t>
            </a:r>
            <a:r>
              <a:rPr lang="en-US" sz="2800" dirty="0" err="1" smtClean="0"/>
              <a:t>bien</a:t>
            </a:r>
            <a:r>
              <a:rPr lang="en-US" sz="2800" dirty="0" smtClean="0"/>
              <a:t> </a:t>
            </a:r>
            <a:r>
              <a:rPr lang="en-US" sz="2800" dirty="0" err="1" smtClean="0"/>
              <a:t>parceque</a:t>
            </a:r>
            <a:r>
              <a:rPr lang="en-US" sz="2800" dirty="0" smtClean="0"/>
              <a:t> </a:t>
            </a:r>
            <a:r>
              <a:rPr lang="en-US" sz="2800" dirty="0" err="1" smtClean="0"/>
              <a:t>il</a:t>
            </a:r>
            <a:r>
              <a:rPr lang="en-US" sz="2800" dirty="0" smtClean="0"/>
              <a:t> y a des </a:t>
            </a:r>
            <a:r>
              <a:rPr lang="en-US" sz="2800" dirty="0" smtClean="0"/>
              <a:t>petites  </a:t>
            </a:r>
            <a:r>
              <a:rPr lang="en-US" sz="2800" dirty="0" err="1" smtClean="0"/>
              <a:t>voitures</a:t>
            </a:r>
            <a:r>
              <a:rPr lang="en-US" sz="2800" dirty="0"/>
              <a:t> </a:t>
            </a:r>
            <a:r>
              <a:rPr lang="en-US" sz="2800" dirty="0" smtClean="0"/>
              <a:t>et un petit garcon. IL </a:t>
            </a:r>
            <a:r>
              <a:rPr lang="en-US" sz="2800" dirty="0" err="1" smtClean="0"/>
              <a:t>est</a:t>
            </a:r>
            <a:r>
              <a:rPr lang="en-US" sz="2800" dirty="0" smtClean="0"/>
              <a:t> long et </a:t>
            </a:r>
            <a:r>
              <a:rPr lang="en-US" sz="2800" dirty="0" err="1" smtClean="0"/>
              <a:t>te</a:t>
            </a:r>
            <a:r>
              <a:rPr lang="en-US" sz="2800" dirty="0" smtClean="0"/>
              <a:t> </a:t>
            </a:r>
            <a:r>
              <a:rPr lang="en-US" sz="2800" dirty="0" err="1" smtClean="0"/>
              <a:t>permet</a:t>
            </a:r>
            <a:r>
              <a:rPr lang="en-US" sz="2800" dirty="0" smtClean="0"/>
              <a:t> de lire </a:t>
            </a:r>
            <a:r>
              <a:rPr lang="en-US" sz="2800" dirty="0" err="1" smtClean="0"/>
              <a:t>d’apprendre</a:t>
            </a:r>
            <a:r>
              <a:rPr lang="en-US" sz="2800" dirty="0" smtClean="0"/>
              <a:t> des choses en </a:t>
            </a:r>
            <a:r>
              <a:rPr lang="en-US" sz="2800" dirty="0" err="1" smtClean="0"/>
              <a:t>francais</a:t>
            </a:r>
            <a:r>
              <a:rPr lang="en-US" sz="2800" dirty="0" smtClean="0"/>
              <a:t>.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90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Conclusion=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Lis </a:t>
            </a:r>
            <a:r>
              <a:rPr lang="en-US" sz="2800" dirty="0" err="1" smtClean="0"/>
              <a:t>ce</a:t>
            </a:r>
            <a:r>
              <a:rPr lang="en-US" sz="2800" dirty="0" smtClean="0"/>
              <a:t> </a:t>
            </a:r>
            <a:r>
              <a:rPr lang="en-US" sz="2800" dirty="0" err="1" smtClean="0"/>
              <a:t>livre</a:t>
            </a:r>
            <a:r>
              <a:rPr lang="en-US" sz="2800" dirty="0" smtClean="0"/>
              <a:t>  </a:t>
            </a:r>
            <a:r>
              <a:rPr lang="en-US" sz="2800" dirty="0" err="1" smtClean="0"/>
              <a:t>est</a:t>
            </a:r>
            <a:r>
              <a:rPr lang="en-US" sz="2800" dirty="0" smtClean="0"/>
              <a:t> </a:t>
            </a:r>
            <a:r>
              <a:rPr lang="en-US" sz="2800" dirty="0" err="1" smtClean="0"/>
              <a:t>tu</a:t>
            </a:r>
            <a:r>
              <a:rPr lang="en-US" sz="2800" dirty="0" smtClean="0"/>
              <a:t> </a:t>
            </a:r>
            <a:r>
              <a:rPr lang="en-US" sz="2800" dirty="0" err="1" smtClean="0"/>
              <a:t>sauras</a:t>
            </a:r>
            <a:r>
              <a:rPr lang="en-US" sz="2800" dirty="0" smtClean="0"/>
              <a:t> les </a:t>
            </a:r>
            <a:r>
              <a:rPr lang="en-US" sz="2800" dirty="0" err="1" smtClean="0"/>
              <a:t>aventures</a:t>
            </a:r>
            <a:r>
              <a:rPr lang="en-US" sz="2800" dirty="0" smtClean="0"/>
              <a:t> de </a:t>
            </a:r>
            <a:r>
              <a:rPr lang="en-US" sz="2800" dirty="0" err="1" smtClean="0"/>
              <a:t>ce</a:t>
            </a:r>
            <a:r>
              <a:rPr lang="en-US" sz="2800" dirty="0" smtClean="0"/>
              <a:t> </a:t>
            </a:r>
            <a:r>
              <a:rPr lang="en-US" sz="2800" smtClean="0"/>
              <a:t>petit garcon.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430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186</TotalTime>
  <Words>109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Facet</vt:lpstr>
      <vt:lpstr>LE CAMION </vt:lpstr>
      <vt:lpstr>Introduction=</vt:lpstr>
      <vt:lpstr>Opinion=</vt:lpstr>
      <vt:lpstr>Conclusion=</vt:lpstr>
    </vt:vector>
  </TitlesOfParts>
  <Company>MCPS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camion</dc:title>
  <dc:creator>Daniels, Joss V (Student)</dc:creator>
  <cp:lastModifiedBy>Daniels, Joss V (Student)</cp:lastModifiedBy>
  <cp:revision>24</cp:revision>
  <dcterms:created xsi:type="dcterms:W3CDTF">2015-03-09T18:11:42Z</dcterms:created>
  <dcterms:modified xsi:type="dcterms:W3CDTF">2015-03-30T18:21:27Z</dcterms:modified>
</cp:coreProperties>
</file>