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sldIdLst>
    <p:sldId id="256" r:id="rId2"/>
    <p:sldId id="257" r:id="rId3"/>
    <p:sldId id="262" r:id="rId4"/>
    <p:sldId id="261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10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F18C8B-4AE3-408E-96BD-2323F0C1506F}" type="datetimeFigureOut">
              <a:rPr lang="en-US" smtClean="0"/>
              <a:t>3/30/2015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9AD455-E7B2-483C-9EE1-3068AD2C7F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28797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02117-B35C-433C-A086-313BB3B8BBBD}" type="datetimeFigureOut">
              <a:rPr lang="en-US" smtClean="0"/>
              <a:t>3/30/2015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93312-560E-4732-A83D-4B5C0D46E0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56058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02117-B35C-433C-A086-313BB3B8BBBD}" type="datetimeFigureOut">
              <a:rPr lang="en-US" smtClean="0"/>
              <a:t>3/30/2015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93312-560E-4732-A83D-4B5C0D46E0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27867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02117-B35C-433C-A086-313BB3B8BBBD}" type="datetimeFigureOut">
              <a:rPr lang="en-US" smtClean="0"/>
              <a:t>3/30/2015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93312-560E-4732-A83D-4B5C0D46E019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660048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02117-B35C-433C-A086-313BB3B8BBBD}" type="datetimeFigureOut">
              <a:rPr lang="en-US" smtClean="0"/>
              <a:t>3/30/2015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93312-560E-4732-A83D-4B5C0D46E0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723515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02117-B35C-433C-A086-313BB3B8BBBD}" type="datetimeFigureOut">
              <a:rPr lang="en-US" smtClean="0"/>
              <a:t>3/30/2015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93312-560E-4732-A83D-4B5C0D46E019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877077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02117-B35C-433C-A086-313BB3B8BBBD}" type="datetimeFigureOut">
              <a:rPr lang="en-US" smtClean="0"/>
              <a:t>3/30/2015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93312-560E-4732-A83D-4B5C0D46E0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848842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02117-B35C-433C-A086-313BB3B8BBBD}" type="datetimeFigureOut">
              <a:rPr lang="en-US" smtClean="0"/>
              <a:t>3/30/2015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93312-560E-4732-A83D-4B5C0D46E0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621944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02117-B35C-433C-A086-313BB3B8BBBD}" type="datetimeFigureOut">
              <a:rPr lang="en-US" smtClean="0"/>
              <a:t>3/30/2015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93312-560E-4732-A83D-4B5C0D46E0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43192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02117-B35C-433C-A086-313BB3B8BBBD}" type="datetimeFigureOut">
              <a:rPr lang="en-US" smtClean="0"/>
              <a:t>3/30/2015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93312-560E-4732-A83D-4B5C0D46E0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50555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02117-B35C-433C-A086-313BB3B8BBBD}" type="datetimeFigureOut">
              <a:rPr lang="en-US" smtClean="0"/>
              <a:t>3/30/2015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93312-560E-4732-A83D-4B5C0D46E0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51994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02117-B35C-433C-A086-313BB3B8BBBD}" type="datetimeFigureOut">
              <a:rPr lang="en-US" smtClean="0"/>
              <a:t>3/30/2015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93312-560E-4732-A83D-4B5C0D46E0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56784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02117-B35C-433C-A086-313BB3B8BBBD}" type="datetimeFigureOut">
              <a:rPr lang="en-US" smtClean="0"/>
              <a:t>3/30/2015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93312-560E-4732-A83D-4B5C0D46E0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96107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02117-B35C-433C-A086-313BB3B8BBBD}" type="datetimeFigureOut">
              <a:rPr lang="en-US" smtClean="0"/>
              <a:t>3/30/2015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93312-560E-4732-A83D-4B5C0D46E0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10376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02117-B35C-433C-A086-313BB3B8BBBD}" type="datetimeFigureOut">
              <a:rPr lang="en-US" smtClean="0"/>
              <a:t>3/30/2015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93312-560E-4732-A83D-4B5C0D46E0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40514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02117-B35C-433C-A086-313BB3B8BBBD}" type="datetimeFigureOut">
              <a:rPr lang="en-US" smtClean="0"/>
              <a:t>3/30/2015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93312-560E-4732-A83D-4B5C0D46E0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36227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02117-B35C-433C-A086-313BB3B8BBBD}" type="datetimeFigureOut">
              <a:rPr lang="en-US" smtClean="0"/>
              <a:t>3/30/2015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93312-560E-4732-A83D-4B5C0D46E0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09968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B02117-B35C-433C-A086-313BB3B8BBBD}" type="datetimeFigureOut">
              <a:rPr lang="en-US" smtClean="0"/>
              <a:t>3/30/2015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45093312-560E-4732-A83D-4B5C0D46E0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24787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LE </a:t>
            </a:r>
            <a:r>
              <a:rPr lang="en-US" dirty="0" smtClean="0"/>
              <a:t>CAMION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555660"/>
            <a:ext cx="7766936" cy="1096899"/>
          </a:xfrm>
        </p:spPr>
        <p:txBody>
          <a:bodyPr/>
          <a:lstStyle/>
          <a:p>
            <a:pPr algn="l"/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sz="2800" dirty="0" smtClean="0">
                <a:solidFill>
                  <a:schemeClr val="tx1"/>
                </a:solidFill>
              </a:rPr>
              <a:t>Fait par: Joss</a:t>
            </a:r>
            <a:endParaRPr lang="en-US" sz="2800" dirty="0">
              <a:solidFill>
                <a:schemeClr val="tx1"/>
              </a:solidFill>
            </a:endParaRPr>
          </a:p>
        </p:txBody>
      </p:sp>
      <p:pic>
        <p:nvPicPr>
          <p:cNvPr id="4" name="Picture 3" descr="http://www.secondemain.ca/acatalog/morgan_camion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0692" y="998007"/>
            <a:ext cx="3269615" cy="32480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049823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Introduction=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4000" dirty="0" smtClean="0"/>
              <a:t>Ce </a:t>
            </a:r>
            <a:r>
              <a:rPr lang="en-US" sz="4000" dirty="0" err="1" smtClean="0"/>
              <a:t>livre</a:t>
            </a:r>
            <a:r>
              <a:rPr lang="en-US" sz="4000" dirty="0" smtClean="0"/>
              <a:t> </a:t>
            </a:r>
            <a:r>
              <a:rPr lang="en-US" sz="4000" dirty="0" err="1" smtClean="0"/>
              <a:t>est</a:t>
            </a:r>
            <a:r>
              <a:rPr lang="en-US" sz="4000" dirty="0" smtClean="0"/>
              <a:t> </a:t>
            </a:r>
            <a:r>
              <a:rPr lang="en-US" sz="4000" dirty="0" err="1" smtClean="0"/>
              <a:t>ecrit</a:t>
            </a:r>
            <a:r>
              <a:rPr lang="en-US" sz="4000" dirty="0" smtClean="0"/>
              <a:t> par Allen Morgan. Ce </a:t>
            </a:r>
            <a:r>
              <a:rPr lang="en-US" sz="4000" dirty="0" err="1" smtClean="0"/>
              <a:t>livre</a:t>
            </a:r>
            <a:r>
              <a:rPr lang="en-US" sz="4000" dirty="0" smtClean="0"/>
              <a:t> </a:t>
            </a:r>
            <a:r>
              <a:rPr lang="en-US" sz="4000" dirty="0" err="1" smtClean="0"/>
              <a:t>parle</a:t>
            </a:r>
            <a:r>
              <a:rPr lang="en-US" sz="4000" dirty="0"/>
              <a:t> </a:t>
            </a:r>
            <a:r>
              <a:rPr lang="en-US" sz="4000" dirty="0" smtClean="0"/>
              <a:t>d’un garcon qui a des </a:t>
            </a:r>
            <a:r>
              <a:rPr lang="en-US" sz="4000" dirty="0" err="1" smtClean="0"/>
              <a:t>jouets</a:t>
            </a:r>
            <a:r>
              <a:rPr lang="en-US" sz="4000" dirty="0" smtClean="0"/>
              <a:t> en </a:t>
            </a:r>
            <a:r>
              <a:rPr lang="en-US" sz="4000" dirty="0" err="1" smtClean="0"/>
              <a:t>voitures</a:t>
            </a:r>
            <a:r>
              <a:rPr lang="en-US" sz="4000" dirty="0" smtClean="0"/>
              <a:t>. Il </a:t>
            </a:r>
            <a:r>
              <a:rPr lang="en-US" sz="4000" dirty="0" err="1" smtClean="0"/>
              <a:t>perd</a:t>
            </a:r>
            <a:r>
              <a:rPr lang="en-US" sz="4000" dirty="0" smtClean="0"/>
              <a:t> </a:t>
            </a:r>
            <a:r>
              <a:rPr lang="en-US" sz="4000" dirty="0" err="1" smtClean="0"/>
              <a:t>une</a:t>
            </a:r>
            <a:r>
              <a:rPr lang="en-US" sz="4000" dirty="0" smtClean="0"/>
              <a:t> de </a:t>
            </a:r>
            <a:r>
              <a:rPr lang="en-US" sz="4000" dirty="0" err="1" smtClean="0"/>
              <a:t>ses</a:t>
            </a:r>
            <a:r>
              <a:rPr lang="en-US" sz="4000" dirty="0" smtClean="0"/>
              <a:t> </a:t>
            </a:r>
            <a:r>
              <a:rPr lang="en-US" sz="4000" dirty="0" err="1" smtClean="0"/>
              <a:t>voitures</a:t>
            </a:r>
            <a:r>
              <a:rPr lang="en-US" sz="4000" dirty="0" smtClean="0"/>
              <a:t> et </a:t>
            </a:r>
            <a:r>
              <a:rPr lang="en-US" sz="4000" dirty="0" err="1" smtClean="0"/>
              <a:t>il</a:t>
            </a:r>
            <a:r>
              <a:rPr lang="en-US" sz="4000" dirty="0" smtClean="0"/>
              <a:t> </a:t>
            </a:r>
            <a:r>
              <a:rPr lang="en-US" sz="4000" dirty="0" err="1" smtClean="0"/>
              <a:t>n’est</a:t>
            </a:r>
            <a:r>
              <a:rPr lang="en-US" sz="4000" dirty="0" smtClean="0"/>
              <a:t> pas content. Il part a </a:t>
            </a:r>
            <a:r>
              <a:rPr lang="en-US" sz="4000" dirty="0" err="1" smtClean="0"/>
              <a:t>l’aventure</a:t>
            </a:r>
            <a:r>
              <a:rPr lang="en-US" sz="4000" dirty="0" smtClean="0"/>
              <a:t> pour </a:t>
            </a:r>
            <a:r>
              <a:rPr lang="en-US" sz="4000" dirty="0" err="1" smtClean="0"/>
              <a:t>retrouver</a:t>
            </a:r>
            <a:r>
              <a:rPr lang="en-US" sz="4000" dirty="0" smtClean="0"/>
              <a:t> </a:t>
            </a:r>
            <a:r>
              <a:rPr lang="en-US" sz="4000" dirty="0" err="1" smtClean="0"/>
              <a:t>sa</a:t>
            </a:r>
            <a:r>
              <a:rPr lang="en-US" sz="4000" dirty="0" smtClean="0"/>
              <a:t> </a:t>
            </a:r>
            <a:r>
              <a:rPr lang="en-US" sz="4000" dirty="0" err="1" smtClean="0"/>
              <a:t>voiture</a:t>
            </a:r>
            <a:r>
              <a:rPr lang="en-US" sz="4000" dirty="0" smtClean="0"/>
              <a:t>. Lis </a:t>
            </a:r>
            <a:r>
              <a:rPr lang="en-US" sz="4000" dirty="0" err="1" smtClean="0"/>
              <a:t>ce</a:t>
            </a:r>
            <a:r>
              <a:rPr lang="en-US" sz="4000" dirty="0" smtClean="0"/>
              <a:t> </a:t>
            </a:r>
            <a:r>
              <a:rPr lang="en-US" sz="4000" dirty="0" err="1" smtClean="0"/>
              <a:t>livre</a:t>
            </a:r>
            <a:r>
              <a:rPr lang="en-US" sz="4000" dirty="0" smtClean="0"/>
              <a:t> et </a:t>
            </a:r>
            <a:r>
              <a:rPr lang="en-US" sz="4000" dirty="0" err="1" smtClean="0"/>
              <a:t>tu</a:t>
            </a:r>
            <a:r>
              <a:rPr lang="en-US" sz="4000" dirty="0" smtClean="0"/>
              <a:t> </a:t>
            </a:r>
            <a:r>
              <a:rPr lang="en-US" sz="4000" dirty="0" err="1" smtClean="0"/>
              <a:t>sauras</a:t>
            </a:r>
            <a:r>
              <a:rPr lang="en-US" sz="4000" dirty="0" smtClean="0"/>
              <a:t> les </a:t>
            </a:r>
            <a:r>
              <a:rPr lang="en-US" sz="4000" dirty="0" err="1" smtClean="0"/>
              <a:t>aventures</a:t>
            </a:r>
            <a:r>
              <a:rPr lang="en-US" sz="4000" dirty="0" smtClean="0"/>
              <a:t> du petit garcon.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7704601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Opinion=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Ce </a:t>
            </a:r>
            <a:r>
              <a:rPr lang="en-US" sz="2800" dirty="0" err="1" smtClean="0"/>
              <a:t>livre</a:t>
            </a:r>
            <a:r>
              <a:rPr lang="en-US" sz="2800" dirty="0" smtClean="0"/>
              <a:t> </a:t>
            </a:r>
            <a:r>
              <a:rPr lang="en-US" sz="2800" dirty="0" err="1" smtClean="0"/>
              <a:t>est</a:t>
            </a:r>
            <a:r>
              <a:rPr lang="en-US" sz="2800" dirty="0" smtClean="0"/>
              <a:t> </a:t>
            </a:r>
            <a:r>
              <a:rPr lang="en-US" sz="2800" dirty="0" err="1" smtClean="0"/>
              <a:t>bien</a:t>
            </a:r>
            <a:r>
              <a:rPr lang="en-US" sz="2800" dirty="0" smtClean="0"/>
              <a:t> </a:t>
            </a:r>
            <a:r>
              <a:rPr lang="en-US" sz="2800" dirty="0" err="1" smtClean="0"/>
              <a:t>parceque</a:t>
            </a:r>
            <a:r>
              <a:rPr lang="en-US" sz="2800" dirty="0" smtClean="0"/>
              <a:t> </a:t>
            </a:r>
            <a:r>
              <a:rPr lang="en-US" sz="2800" dirty="0" err="1" smtClean="0"/>
              <a:t>il</a:t>
            </a:r>
            <a:r>
              <a:rPr lang="en-US" sz="2800" dirty="0" smtClean="0"/>
              <a:t> y a des </a:t>
            </a:r>
            <a:r>
              <a:rPr lang="en-US" sz="2800" dirty="0" smtClean="0"/>
              <a:t>petites  </a:t>
            </a:r>
            <a:r>
              <a:rPr lang="en-US" sz="2800" dirty="0" err="1" smtClean="0"/>
              <a:t>voitures</a:t>
            </a:r>
            <a:r>
              <a:rPr lang="en-US" sz="2800" dirty="0"/>
              <a:t> </a:t>
            </a:r>
            <a:r>
              <a:rPr lang="en-US" sz="2800" dirty="0" smtClean="0"/>
              <a:t>et un petit garcon. IL </a:t>
            </a:r>
            <a:r>
              <a:rPr lang="en-US" sz="2800" dirty="0" err="1" smtClean="0"/>
              <a:t>est</a:t>
            </a:r>
            <a:r>
              <a:rPr lang="en-US" sz="2800" dirty="0" smtClean="0"/>
              <a:t> long et </a:t>
            </a:r>
            <a:r>
              <a:rPr lang="en-US" sz="2800" dirty="0" err="1" smtClean="0"/>
              <a:t>te</a:t>
            </a:r>
            <a:r>
              <a:rPr lang="en-US" sz="2800" dirty="0" smtClean="0"/>
              <a:t> </a:t>
            </a:r>
            <a:r>
              <a:rPr lang="en-US" sz="2800" dirty="0" err="1" smtClean="0"/>
              <a:t>permet</a:t>
            </a:r>
            <a:r>
              <a:rPr lang="en-US" sz="2800" dirty="0" smtClean="0"/>
              <a:t> de lire </a:t>
            </a:r>
            <a:r>
              <a:rPr lang="en-US" sz="2800" dirty="0" err="1" smtClean="0"/>
              <a:t>d’apprendre</a:t>
            </a:r>
            <a:r>
              <a:rPr lang="en-US" sz="2800" dirty="0" smtClean="0"/>
              <a:t> des choses en </a:t>
            </a:r>
            <a:r>
              <a:rPr lang="en-US" sz="2800" dirty="0" err="1" smtClean="0"/>
              <a:t>francais</a:t>
            </a:r>
            <a:r>
              <a:rPr lang="en-US" sz="2800" dirty="0" smtClean="0"/>
              <a:t>.</a:t>
            </a:r>
            <a:r>
              <a:rPr lang="en-US" sz="2800" dirty="0" smtClean="0"/>
              <a:t>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83904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Conclusion=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Lis </a:t>
            </a:r>
            <a:r>
              <a:rPr lang="en-US" sz="2800" dirty="0" err="1" smtClean="0"/>
              <a:t>ce</a:t>
            </a:r>
            <a:r>
              <a:rPr lang="en-US" sz="2800" dirty="0" smtClean="0"/>
              <a:t> </a:t>
            </a:r>
            <a:r>
              <a:rPr lang="en-US" sz="2800" dirty="0" err="1" smtClean="0"/>
              <a:t>livre</a:t>
            </a:r>
            <a:r>
              <a:rPr lang="en-US" sz="2800" dirty="0" smtClean="0"/>
              <a:t>  </a:t>
            </a:r>
            <a:r>
              <a:rPr lang="en-US" sz="2800" dirty="0" err="1" smtClean="0"/>
              <a:t>est</a:t>
            </a:r>
            <a:r>
              <a:rPr lang="en-US" sz="2800" dirty="0" smtClean="0"/>
              <a:t> </a:t>
            </a:r>
            <a:r>
              <a:rPr lang="en-US" sz="2800" dirty="0" err="1" smtClean="0"/>
              <a:t>tu</a:t>
            </a:r>
            <a:r>
              <a:rPr lang="en-US" sz="2800" dirty="0" smtClean="0"/>
              <a:t> </a:t>
            </a:r>
            <a:r>
              <a:rPr lang="en-US" sz="2800" dirty="0" err="1" smtClean="0"/>
              <a:t>sauras</a:t>
            </a:r>
            <a:r>
              <a:rPr lang="en-US" sz="2800" dirty="0" smtClean="0"/>
              <a:t> les </a:t>
            </a:r>
            <a:r>
              <a:rPr lang="en-US" sz="2800" dirty="0" err="1" smtClean="0"/>
              <a:t>aventures</a:t>
            </a:r>
            <a:r>
              <a:rPr lang="en-US" sz="2800" dirty="0" smtClean="0"/>
              <a:t> de </a:t>
            </a:r>
            <a:r>
              <a:rPr lang="en-US" sz="2800" dirty="0" err="1" smtClean="0"/>
              <a:t>ce</a:t>
            </a:r>
            <a:r>
              <a:rPr lang="en-US" sz="2800" dirty="0" smtClean="0"/>
              <a:t> </a:t>
            </a:r>
            <a:r>
              <a:rPr lang="en-US" sz="2800" smtClean="0"/>
              <a:t>petit garcon.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464309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186</TotalTime>
  <Words>109</Words>
  <Application>Microsoft Office PowerPoint</Application>
  <PresentationFormat>Widescreen</PresentationFormat>
  <Paragraphs>8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Trebuchet MS</vt:lpstr>
      <vt:lpstr>Wingdings 3</vt:lpstr>
      <vt:lpstr>Facet</vt:lpstr>
      <vt:lpstr>LE CAMION </vt:lpstr>
      <vt:lpstr>Introduction=</vt:lpstr>
      <vt:lpstr>Opinion=</vt:lpstr>
      <vt:lpstr>Conclusion=</vt:lpstr>
    </vt:vector>
  </TitlesOfParts>
  <Company>MCPS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 camion</dc:title>
  <dc:creator>Daniels, Joss V (Student)</dc:creator>
  <cp:lastModifiedBy>Daniels, Joss V (Student)</cp:lastModifiedBy>
  <cp:revision>24</cp:revision>
  <dcterms:created xsi:type="dcterms:W3CDTF">2015-03-09T18:11:42Z</dcterms:created>
  <dcterms:modified xsi:type="dcterms:W3CDTF">2015-03-30T18:21:27Z</dcterms:modified>
</cp:coreProperties>
</file>