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1" r:id="rId2"/>
    <p:sldId id="259" r:id="rId3"/>
    <p:sldId id="258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5EDB-82FA-4BD8-9722-7C2F773201D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F276-78EA-49D3-985A-5642A8E4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1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5EDB-82FA-4BD8-9722-7C2F773201D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F276-78EA-49D3-985A-5642A8E4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7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5EDB-82FA-4BD8-9722-7C2F773201D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F276-78EA-49D3-985A-5642A8E4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8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5EDB-82FA-4BD8-9722-7C2F773201D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F276-78EA-49D3-985A-5642A8E4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6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5EDB-82FA-4BD8-9722-7C2F773201D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F276-78EA-49D3-985A-5642A8E4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3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5EDB-82FA-4BD8-9722-7C2F773201D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F276-78EA-49D3-985A-5642A8E4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5EDB-82FA-4BD8-9722-7C2F773201D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F276-78EA-49D3-985A-5642A8E4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0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5EDB-82FA-4BD8-9722-7C2F773201D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F276-78EA-49D3-985A-5642A8E4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5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5EDB-82FA-4BD8-9722-7C2F773201D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F276-78EA-49D3-985A-5642A8E4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2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5EDB-82FA-4BD8-9722-7C2F773201D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F276-78EA-49D3-985A-5642A8E4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3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5EDB-82FA-4BD8-9722-7C2F773201D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F276-78EA-49D3-985A-5642A8E4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0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65EDB-82FA-4BD8-9722-7C2F773201D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5F276-78EA-49D3-985A-5642A8E4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1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 </a:t>
            </a:r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magicienne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848949"/>
            <a:ext cx="3721100" cy="4410192"/>
          </a:xfrm>
        </p:spPr>
      </p:pic>
      <p:pic>
        <p:nvPicPr>
          <p:cNvPr id="7" name="Picture 6"/>
          <p:cNvPicPr/>
          <p:nvPr/>
        </p:nvPicPr>
        <p:blipFill rotWithShape="1">
          <a:blip r:embed="rId3"/>
          <a:srcRect t="3466" r="9581"/>
          <a:stretch/>
        </p:blipFill>
        <p:spPr>
          <a:xfrm>
            <a:off x="4457700" y="1848949"/>
            <a:ext cx="5137944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94586" y="5670617"/>
            <a:ext cx="1624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Robert </a:t>
            </a:r>
            <a:r>
              <a:rPr lang="en-US" dirty="0" err="1"/>
              <a:t>Munsch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925"/>
            <a:ext cx="10515600" cy="3025775"/>
          </a:xfrm>
        </p:spPr>
        <p:txBody>
          <a:bodyPr>
            <a:normAutofit fontScale="90000"/>
          </a:bodyPr>
          <a:lstStyle/>
          <a:p>
            <a:r>
              <a:rPr lang="en-US" sz="6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Introduction </a:t>
            </a:r>
            <a:r>
              <a:rPr lang="en-US" sz="6500" dirty="0" smtClean="0"/>
              <a:t> </a:t>
            </a:r>
            <a:r>
              <a:rPr lang="en-US" dirty="0" smtClean="0"/>
              <a:t>    </a:t>
            </a:r>
            <a:br>
              <a:rPr lang="en-US" dirty="0" smtClean="0"/>
            </a:br>
            <a:r>
              <a:rPr lang="en-US" dirty="0" smtClean="0"/>
              <a:t>             </a:t>
            </a:r>
            <a:br>
              <a:rPr lang="en-US" dirty="0" smtClean="0"/>
            </a:br>
            <a:r>
              <a:rPr lang="en-US" sz="3600" dirty="0" err="1" smtClean="0">
                <a:latin typeface="Algerian" panose="04020705040A02060702" pitchFamily="82" charset="0"/>
              </a:rPr>
              <a:t>ce</a:t>
            </a:r>
            <a:r>
              <a:rPr lang="en-US" sz="3600" dirty="0" smtClean="0">
                <a:latin typeface="Algerian" panose="04020705040A02060702" pitchFamily="82" charset="0"/>
              </a:rPr>
              <a:t> </a:t>
            </a:r>
            <a:r>
              <a:rPr lang="en-US" sz="3600" dirty="0" err="1" smtClean="0">
                <a:latin typeface="Algerian" panose="04020705040A02060702" pitchFamily="82" charset="0"/>
              </a:rPr>
              <a:t>livre</a:t>
            </a:r>
            <a:r>
              <a:rPr lang="en-US" sz="3600" dirty="0" smtClean="0">
                <a:latin typeface="Algerian" panose="04020705040A02060702" pitchFamily="82" charset="0"/>
              </a:rPr>
              <a:t> </a:t>
            </a:r>
            <a:r>
              <a:rPr lang="en-US" sz="3600" dirty="0" err="1" smtClean="0">
                <a:latin typeface="Algerian" panose="04020705040A02060702" pitchFamily="82" charset="0"/>
              </a:rPr>
              <a:t>parle</a:t>
            </a:r>
            <a:r>
              <a:rPr lang="en-US" sz="3600" dirty="0" smtClean="0">
                <a:latin typeface="Algerian" panose="04020705040A02060702" pitchFamily="82" charset="0"/>
              </a:rPr>
              <a:t> </a:t>
            </a:r>
            <a:r>
              <a:rPr lang="en-US" sz="3600" dirty="0" err="1" smtClean="0">
                <a:latin typeface="Algerian" panose="04020705040A02060702" pitchFamily="82" charset="0"/>
              </a:rPr>
              <a:t>d‘une</a:t>
            </a:r>
            <a:r>
              <a:rPr lang="en-US" sz="3600" dirty="0" smtClean="0">
                <a:latin typeface="Algerian" panose="04020705040A02060702" pitchFamily="82" charset="0"/>
              </a:rPr>
              <a:t> petite </a:t>
            </a:r>
            <a:r>
              <a:rPr lang="en-US" sz="3600" dirty="0" err="1" smtClean="0">
                <a:latin typeface="Algerian" panose="04020705040A02060702" pitchFamily="82" charset="0"/>
              </a:rPr>
              <a:t>fille</a:t>
            </a:r>
            <a:r>
              <a:rPr lang="en-US" sz="3600" dirty="0" smtClean="0">
                <a:latin typeface="Algerian" panose="04020705040A02060702" pitchFamily="82" charset="0"/>
              </a:rPr>
              <a:t> qui </a:t>
            </a:r>
            <a:r>
              <a:rPr lang="en-US" sz="3600" dirty="0" err="1" smtClean="0">
                <a:latin typeface="Algerian" panose="04020705040A02060702" pitchFamily="82" charset="0"/>
              </a:rPr>
              <a:t>s’apelle</a:t>
            </a:r>
            <a:r>
              <a:rPr lang="en-US" sz="3600" dirty="0" smtClean="0">
                <a:latin typeface="Algerian" panose="04020705040A02060702" pitchFamily="82" charset="0"/>
              </a:rPr>
              <a:t> </a:t>
            </a:r>
            <a:r>
              <a:rPr lang="en-US" sz="3600" dirty="0" err="1" smtClean="0">
                <a:latin typeface="Algerian" panose="04020705040A02060702" pitchFamily="82" charset="0"/>
              </a:rPr>
              <a:t>zoe</a:t>
            </a:r>
            <a:r>
              <a:rPr lang="en-US" sz="3600" dirty="0" smtClean="0">
                <a:latin typeface="Algerian" panose="04020705040A02060702" pitchFamily="82" charset="0"/>
              </a:rPr>
              <a:t>. </a:t>
            </a:r>
            <a:r>
              <a:rPr lang="en-US" sz="3600" dirty="0" err="1" smtClean="0">
                <a:latin typeface="Algerian" panose="04020705040A02060702" pitchFamily="82" charset="0"/>
              </a:rPr>
              <a:t>c’est</a:t>
            </a:r>
            <a:r>
              <a:rPr lang="en-US" sz="3600" dirty="0" smtClean="0">
                <a:latin typeface="Algerian" panose="04020705040A02060702" pitchFamily="82" charset="0"/>
              </a:rPr>
              <a:t> son </a:t>
            </a:r>
            <a:r>
              <a:rPr lang="en-US" sz="3600" dirty="0" err="1" smtClean="0">
                <a:latin typeface="Algerian" panose="04020705040A02060702" pitchFamily="82" charset="0"/>
              </a:rPr>
              <a:t>anniversaire</a:t>
            </a:r>
            <a:r>
              <a:rPr lang="en-US" sz="3600" dirty="0" smtClean="0">
                <a:latin typeface="Algerian" panose="04020705040A02060702" pitchFamily="82" charset="0"/>
              </a:rPr>
              <a:t> et </a:t>
            </a:r>
            <a:r>
              <a:rPr lang="en-US" sz="3600" dirty="0" err="1" smtClean="0">
                <a:latin typeface="Algerian" panose="04020705040A02060702" pitchFamily="82" charset="0"/>
              </a:rPr>
              <a:t>elle</a:t>
            </a:r>
            <a:r>
              <a:rPr lang="en-US" sz="3600" dirty="0" smtClean="0">
                <a:latin typeface="Algerian" panose="04020705040A02060702" pitchFamily="82" charset="0"/>
              </a:rPr>
              <a:t> fait des </a:t>
            </a:r>
            <a:r>
              <a:rPr lang="en-US" sz="3600" dirty="0" err="1" smtClean="0">
                <a:latin typeface="Algerian" panose="04020705040A02060702" pitchFamily="82" charset="0"/>
              </a:rPr>
              <a:t>voeux</a:t>
            </a:r>
            <a:r>
              <a:rPr lang="en-US" sz="3600" dirty="0" smtClean="0">
                <a:latin typeface="Algerian" panose="04020705040A02060702" pitchFamily="82" charset="0"/>
              </a:rPr>
              <a:t> </a:t>
            </a:r>
            <a:r>
              <a:rPr lang="en-US" sz="3600" dirty="0" err="1" smtClean="0">
                <a:latin typeface="Algerian" panose="04020705040A02060702" pitchFamily="82" charset="0"/>
              </a:rPr>
              <a:t>bizarres</a:t>
            </a:r>
            <a:r>
              <a:rPr lang="en-US" sz="3600" dirty="0" smtClean="0">
                <a:latin typeface="Algerian" panose="04020705040A02060702" pitchFamily="82" charset="0"/>
              </a:rPr>
              <a:t>.</a:t>
            </a:r>
            <a:endParaRPr lang="en-US" sz="3600" dirty="0"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133850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73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Mon opinion sur le livre </a:t>
            </a:r>
            <a:r>
              <a:rPr lang="fr-FR" sz="73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est...   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3971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abord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interessant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bizarre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fait des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voeux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bizarres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 imaginer tout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qu’elle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decouvriras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beaucoup de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voeux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droles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veut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857" y="4191794"/>
            <a:ext cx="2057143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3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600" y="264636"/>
            <a:ext cx="61087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D’abord, c’était l’anniversaire de Josiane sa maman a fait un gâteau avec des bougies. Elle fait un vœu pour avoir beaucoup </a:t>
            </a: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neige</a:t>
            </a: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Devine ce qui va se passer en plain été.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600" y="2550487"/>
            <a:ext cx="6096000" cy="15788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Ensuite, Ils ont dit fait un autre vœu </a:t>
            </a: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très spécial. </a:t>
            </a: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tu lis ce livre tu sauras ce qui se passe avec la neige.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450" y="4168463"/>
            <a:ext cx="596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Puis, elle a fait un autre </a:t>
            </a: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gâteau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maman a dit de faire un </a:t>
            </a: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vœu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beaucoup soleil </a:t>
            </a: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devine quoi.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857" y="2248052"/>
            <a:ext cx="3174743" cy="376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6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8" t="21828" r="-4762" b="-19630"/>
          <a:stretch/>
        </p:blipFill>
        <p:spPr>
          <a:xfrm>
            <a:off x="0" y="88900"/>
            <a:ext cx="12433300" cy="6769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200" y="5740400"/>
            <a:ext cx="977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J’aime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livre</a:t>
            </a:r>
            <a:r>
              <a:rPr lang="en-US" dirty="0" smtClean="0"/>
              <a:t> </a:t>
            </a:r>
            <a:r>
              <a:rPr lang="en-US" dirty="0" err="1" smtClean="0"/>
              <a:t>parce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 des </a:t>
            </a:r>
            <a:r>
              <a:rPr lang="en-US" dirty="0" err="1" smtClean="0"/>
              <a:t>droles</a:t>
            </a:r>
            <a:r>
              <a:rPr lang="en-US" dirty="0" smtClean="0"/>
              <a:t> </a:t>
            </a:r>
            <a:r>
              <a:rPr lang="en-US" dirty="0" err="1" smtClean="0"/>
              <a:t>d’aventures</a:t>
            </a:r>
            <a:r>
              <a:rPr lang="en-US" dirty="0" smtClean="0"/>
              <a:t> avec Zoe. Je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conseille</a:t>
            </a:r>
            <a:r>
              <a:rPr lang="en-US" dirty="0" smtClean="0"/>
              <a:t> de lire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livre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157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Times New Roman</vt:lpstr>
      <vt:lpstr>Office Theme</vt:lpstr>
      <vt:lpstr>La magicienne </vt:lpstr>
      <vt:lpstr>Introduction                     ce livre parle d‘une petite fille qui s’apelle zoe. c’est son anniversaire et elle fait des voeux bizarres.</vt:lpstr>
      <vt:lpstr>Mon opinion sur le livre est...      </vt:lpstr>
      <vt:lpstr>PowerPoint Presentation</vt:lpstr>
      <vt:lpstr>PowerPoint Presentation</vt:lpstr>
    </vt:vector>
  </TitlesOfParts>
  <Company>MCPS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Ghias, Aveen  (Student)</dc:creator>
  <cp:lastModifiedBy>Rouzaud, Nafissatou M</cp:lastModifiedBy>
  <cp:revision>33</cp:revision>
  <dcterms:created xsi:type="dcterms:W3CDTF">2015-03-09T17:37:29Z</dcterms:created>
  <dcterms:modified xsi:type="dcterms:W3CDTF">2015-03-30T17:43:17Z</dcterms:modified>
</cp:coreProperties>
</file>