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69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86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51806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29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6735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12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88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83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9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92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21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94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49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81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39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62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3280E-7C89-473E-94F2-EE6412063AA3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93F28BB-74E5-40A7-8BAA-EA29B4198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18" name="chimes.wav"/>
          </p:stSnd>
        </p:sndAc>
      </p:transition>
    </mc:Choice>
    <mc:Fallback xmlns="">
      <p:transition spd="slow">
        <p:fade/>
        <p:sndAc>
          <p:stSnd>
            <p:snd r:embed="rId19" name="chimes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Drole</a:t>
            </a:r>
            <a:r>
              <a:rPr lang="en-US" sz="4000" dirty="0" smtClean="0"/>
              <a:t> de rose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-78930" y="1842293"/>
            <a:ext cx="5168900" cy="43227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Fait par: Amy-</a:t>
            </a:r>
            <a:r>
              <a:rPr lang="en-US" sz="3600" dirty="0" err="1" smtClean="0"/>
              <a:t>Colle</a:t>
            </a:r>
            <a:endParaRPr lang="en-US" sz="3600" dirty="0"/>
          </a:p>
        </p:txBody>
      </p:sp>
      <p:pic>
        <p:nvPicPr>
          <p:cNvPr id="7" name="Picture 6" descr="http://ecx.images-amazon.com/images/I/51HWnm33NPL._SX258_BO1,204,203,200_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970" y="1270000"/>
            <a:ext cx="5181600" cy="4549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0103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19" y="-1871564"/>
            <a:ext cx="10515600" cy="1325563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partie</a:t>
            </a:r>
            <a:r>
              <a:rPr lang="en-US" dirty="0" smtClean="0"/>
              <a:t> </a:t>
            </a:r>
            <a:r>
              <a:rPr lang="en-US" dirty="0" err="1" smtClean="0"/>
              <a:t>intéressante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8665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partie</a:t>
            </a:r>
            <a:r>
              <a:rPr lang="en-US" dirty="0" smtClean="0"/>
              <a:t> </a:t>
            </a:r>
            <a:r>
              <a:rPr lang="en-US" dirty="0" err="1" smtClean="0"/>
              <a:t>interessante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</a:t>
            </a:r>
            <a:r>
              <a:rPr lang="en-US" dirty="0" err="1" smtClean="0"/>
              <a:t>d’abord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y  a un </a:t>
            </a:r>
            <a:r>
              <a:rPr lang="en-US" dirty="0" err="1" smtClean="0"/>
              <a:t>seule</a:t>
            </a:r>
            <a:r>
              <a:rPr lang="en-US" dirty="0" smtClean="0"/>
              <a:t> fleur et à la fin </a:t>
            </a:r>
            <a:r>
              <a:rPr lang="en-US" dirty="0" err="1" smtClean="0"/>
              <a:t>il</a:t>
            </a:r>
            <a:r>
              <a:rPr lang="en-US" dirty="0" smtClean="0"/>
              <a:t>  y  a 26 </a:t>
            </a:r>
            <a:r>
              <a:rPr lang="en-US" dirty="0" err="1" smtClean="0"/>
              <a:t>sur</a:t>
            </a:r>
            <a:r>
              <a:rPr lang="en-US" dirty="0" smtClean="0"/>
              <a:t> tout le  corps de la </a:t>
            </a:r>
            <a:r>
              <a:rPr lang="en-US" dirty="0" err="1" smtClean="0"/>
              <a:t>fille</a:t>
            </a:r>
            <a:r>
              <a:rPr lang="en-US" dirty="0" smtClean="0"/>
              <a:t>. Et </a:t>
            </a:r>
            <a:r>
              <a:rPr lang="en-US" dirty="0" err="1" smtClean="0"/>
              <a:t>quand</a:t>
            </a:r>
            <a:r>
              <a:rPr lang="en-US" dirty="0" smtClean="0"/>
              <a:t> </a:t>
            </a:r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ont</a:t>
            </a:r>
            <a:r>
              <a:rPr lang="en-US" dirty="0" smtClean="0"/>
              <a:t> </a:t>
            </a:r>
            <a:r>
              <a:rPr lang="en-US" dirty="0" err="1" smtClean="0"/>
              <a:t>amené</a:t>
            </a:r>
            <a:r>
              <a:rPr lang="en-US" dirty="0" smtClean="0"/>
              <a:t> un pot à la </a:t>
            </a:r>
            <a:r>
              <a:rPr lang="en-US" dirty="0" err="1" smtClean="0"/>
              <a:t>maisonl</a:t>
            </a:r>
            <a:r>
              <a:rPr lang="en-US" dirty="0" smtClean="0"/>
              <a:t>. Est-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fleurs</a:t>
            </a:r>
            <a:r>
              <a:rPr lang="en-US" dirty="0" smtClean="0"/>
              <a:t> </a:t>
            </a:r>
            <a:r>
              <a:rPr lang="en-US" dirty="0" err="1" smtClean="0"/>
              <a:t>vont</a:t>
            </a:r>
            <a:r>
              <a:rPr lang="en-US" dirty="0" smtClean="0"/>
              <a:t> </a:t>
            </a:r>
            <a:r>
              <a:rPr lang="en-US" dirty="0" err="1" smtClean="0"/>
              <a:t>aller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pot pendant </a:t>
            </a:r>
            <a:r>
              <a:rPr lang="en-US" dirty="0" err="1" smtClean="0"/>
              <a:t>que</a:t>
            </a:r>
            <a:r>
              <a:rPr lang="en-US" dirty="0" smtClean="0"/>
              <a:t> Madison </a:t>
            </a:r>
            <a:r>
              <a:rPr lang="en-US" dirty="0" err="1" smtClean="0"/>
              <a:t>dorme</a:t>
            </a:r>
            <a:r>
              <a:rPr lang="en-US" dirty="0" smtClean="0"/>
              <a:t>? </a:t>
            </a:r>
            <a:r>
              <a:rPr lang="en-US" dirty="0" smtClean="0"/>
              <a:t>Lis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auras la </a:t>
            </a:r>
            <a:r>
              <a:rPr lang="en-US" dirty="0" err="1" smtClean="0"/>
              <a:t>reponse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10800000">
            <a:off x="5283200" y="1068665"/>
            <a:ext cx="6070600" cy="53829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29687" y="3244334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200" y="1068665"/>
            <a:ext cx="6070600" cy="5382934"/>
          </a:xfrm>
          <a:prstGeom prst="rect">
            <a:avLst/>
          </a:prstGeom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237" y="2955323"/>
            <a:ext cx="2057143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486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 </a:t>
            </a:r>
            <a:r>
              <a:rPr lang="en-US" dirty="0" err="1"/>
              <a:t>livre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drole</a:t>
            </a:r>
            <a:r>
              <a:rPr lang="en-US" dirty="0"/>
              <a:t> et </a:t>
            </a:r>
            <a:r>
              <a:rPr lang="en-US" dirty="0" err="1"/>
              <a:t>rigolo</a:t>
            </a:r>
            <a:r>
              <a:rPr lang="en-US" dirty="0"/>
              <a:t> </a:t>
            </a:r>
            <a:r>
              <a:rPr lang="en-US" dirty="0" err="1"/>
              <a:t>parce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 </a:t>
            </a:r>
            <a:r>
              <a:rPr lang="en-US" dirty="0" err="1" smtClean="0"/>
              <a:t>l’homme</a:t>
            </a:r>
            <a:r>
              <a:rPr lang="en-US" dirty="0" smtClean="0"/>
              <a:t> qui vend la  </a:t>
            </a:r>
            <a:r>
              <a:rPr lang="en-US" dirty="0"/>
              <a:t>crème </a:t>
            </a:r>
            <a:r>
              <a:rPr lang="en-US" dirty="0" err="1" smtClean="0"/>
              <a:t>glacée</a:t>
            </a:r>
            <a:r>
              <a:rPr lang="en-US" dirty="0" smtClean="0"/>
              <a:t> </a:t>
            </a:r>
            <a:r>
              <a:rPr lang="en-US" dirty="0" err="1" smtClean="0"/>
              <a:t>était</a:t>
            </a:r>
            <a:r>
              <a:rPr lang="en-US" dirty="0" smtClean="0"/>
              <a:t> </a:t>
            </a:r>
            <a:r>
              <a:rPr lang="en-US" dirty="0"/>
              <a:t>entrain de </a:t>
            </a:r>
            <a:r>
              <a:rPr lang="en-US" dirty="0" err="1"/>
              <a:t>mettre</a:t>
            </a:r>
            <a:r>
              <a:rPr lang="en-US" dirty="0"/>
              <a:t> </a:t>
            </a:r>
            <a:r>
              <a:rPr lang="en-US" dirty="0" smtClean="0"/>
              <a:t>de la  </a:t>
            </a:r>
            <a:r>
              <a:rPr lang="en-US" dirty="0"/>
              <a:t>crème </a:t>
            </a:r>
            <a:r>
              <a:rPr lang="en-US" dirty="0" err="1" smtClean="0"/>
              <a:t>glacée</a:t>
            </a:r>
            <a:r>
              <a:rPr lang="en-US" dirty="0" smtClean="0"/>
              <a:t> et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/>
              <a:t>a vu Madison et la crème glace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tombée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la </a:t>
            </a:r>
            <a:r>
              <a:rPr lang="en-US" dirty="0" err="1" smtClean="0"/>
              <a:t>cuillère</a:t>
            </a:r>
            <a:r>
              <a:rPr lang="en-US" dirty="0" smtClean="0"/>
              <a:t>. Et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d’autres</a:t>
            </a:r>
            <a:r>
              <a:rPr lang="en-US" dirty="0" smtClean="0"/>
              <a:t> </a:t>
            </a:r>
            <a:r>
              <a:rPr lang="en-US" dirty="0" err="1" smtClean="0"/>
              <a:t>aventures</a:t>
            </a:r>
            <a:r>
              <a:rPr lang="en-US" dirty="0" smtClean="0"/>
              <a:t> </a:t>
            </a:r>
            <a:r>
              <a:rPr lang="en-US" dirty="0" err="1" smtClean="0"/>
              <a:t>amusantes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35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1300"/>
            <a:ext cx="10515600" cy="132556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Je </a:t>
            </a:r>
            <a:r>
              <a:rPr lang="en-US" dirty="0" err="1" smtClean="0"/>
              <a:t>pense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/>
              <a:t> </a:t>
            </a:r>
            <a:r>
              <a:rPr lang="en-US" dirty="0" err="1" smtClean="0"/>
              <a:t>lis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livre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vas aimer </a:t>
            </a:r>
            <a:r>
              <a:rPr lang="en-US" dirty="0" err="1" smtClean="0"/>
              <a:t>parce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c’est</a:t>
            </a:r>
            <a:r>
              <a:rPr lang="en-US" dirty="0" smtClean="0"/>
              <a:t> extraordinaire et </a:t>
            </a:r>
            <a:r>
              <a:rPr lang="en-US" dirty="0" err="1" smtClean="0"/>
              <a:t>drole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35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3" grpId="2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135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Drole de rose</vt:lpstr>
      <vt:lpstr>La partie intéressante</vt:lpstr>
      <vt:lpstr>Opinion</vt:lpstr>
      <vt:lpstr>Conclusion</vt:lpstr>
    </vt:vector>
  </TitlesOfParts>
  <Company>MCPS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Drole de rose par Robert Musc</dc:title>
  <dc:creator>Lo, Amy-colle  (Student)</dc:creator>
  <cp:lastModifiedBy>Rouzaud, Nafissatou M</cp:lastModifiedBy>
  <cp:revision>35</cp:revision>
  <dcterms:created xsi:type="dcterms:W3CDTF">2015-03-09T18:09:07Z</dcterms:created>
  <dcterms:modified xsi:type="dcterms:W3CDTF">2015-03-30T17:55:02Z</dcterms:modified>
</cp:coreProperties>
</file>