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0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29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8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3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8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4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3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9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5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9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8625-3369-4924-958D-71E04BD280CA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55D1-4AF4-49F2-A0EE-F9499326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38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préféré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081" y="1941512"/>
            <a:ext cx="4781020" cy="130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Illustrateur</a:t>
            </a:r>
            <a:r>
              <a:rPr lang="en-US" dirty="0" smtClean="0"/>
              <a:t>: Michael </a:t>
            </a:r>
            <a:r>
              <a:rPr lang="en-US" dirty="0" err="1" smtClean="0"/>
              <a:t>Martchenko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873946" y="1941512"/>
            <a:ext cx="2413107" cy="308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300" y="56261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Titre</a:t>
            </a:r>
            <a:r>
              <a:rPr lang="en-US" dirty="0" smtClean="0"/>
              <a:t>: Ma </a:t>
            </a:r>
            <a:r>
              <a:rPr lang="en-US" dirty="0" smtClean="0"/>
              <a:t>dent ne </a:t>
            </a:r>
            <a:r>
              <a:rPr lang="en-US" dirty="0" err="1" smtClean="0"/>
              <a:t>veut</a:t>
            </a:r>
            <a:r>
              <a:rPr lang="en-US" dirty="0" smtClean="0"/>
              <a:t> pas </a:t>
            </a:r>
            <a:r>
              <a:rPr lang="en-US" dirty="0" err="1" smtClean="0"/>
              <a:t>tomber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2081" y="3762909"/>
            <a:ext cx="7532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Nom de </a:t>
            </a:r>
            <a:r>
              <a:rPr lang="en-US" dirty="0" err="1"/>
              <a:t>l’auteur</a:t>
            </a:r>
            <a:r>
              <a:rPr lang="en-US" dirty="0"/>
              <a:t>: Robert </a:t>
            </a:r>
            <a:r>
              <a:rPr lang="en-US" dirty="0" err="1"/>
              <a:t>Munsch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4.81481E-6 L -0.00247 -0.1016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093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7C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47C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8 -0.19838 C -0.11107 -0.19768 -0.10989 -0.20069 -0.10885 -0.20162 C -0.10963 -0.19838 -0.11107 -0.19514 -0.11133 -0.19166 C -0.11211 -0.1794 -0.1125 -0.17731 -0.10885 -0.17176 C -0.10807 -0.17037 -0.10729 -0.16898 -0.10638 -0.16828 C -0.1056 -0.16782 -0.10469 -0.16759 -0.1039 -0.16713 C -0.10325 -0.1662 -0.10273 -0.16481 -0.10208 -0.16412 C -0.10078 -0.1625 -0.09818 -0.16018 -0.09648 -0.15949 C -0.09544 -0.15903 -0.0944 -0.15856 -0.09336 -0.15833 C -0.09101 -0.15509 -0.09023 -0.1537 -0.08724 -0.15162 C -0.0862 -0.15116 -0.08502 -0.15116 -0.08411 -0.15069 C -0.07943 -0.14838 -0.08555 -0.15046 -0.07969 -0.14838 C -0.07786 -0.14768 -0.07344 -0.14653 -0.07174 -0.14629 L -0.06185 -0.14398 C -0.06028 -0.14352 -0.05885 -0.14328 -0.05742 -0.14282 C -0.0526 -0.1419 -0.05208 -0.1419 -0.04752 -0.14074 C -0.04648 -0.14028 -0.04544 -0.13981 -0.04453 -0.13958 C -0.0414 -0.13866 -0.04049 -0.13842 -0.03763 -0.13727 C -0.03594 -0.13657 -0.03437 -0.13588 -0.03268 -0.13518 C -0.03216 -0.13472 -0.03151 -0.13426 -0.03086 -0.13403 C -0.02916 -0.13333 -0.02734 -0.1331 -0.02591 -0.13171 C -0.01901 -0.12546 -0.02773 -0.13287 -0.02096 -0.12847 C -0.02005 -0.12778 -0.01927 -0.12685 -0.01849 -0.12639 C -0.0138 -0.12268 -0.02005 -0.1294 -0.01289 -0.12083 L -0.01107 -0.11852 C -0.00989 -0.1125 -0.0112 -0.11736 -0.00859 -0.1118 C -0.00716 -0.10879 -0.00716 -0.10741 -0.00612 -0.10416 C -0.00573 -0.10278 -0.00521 -0.10185 -0.00482 -0.10069 C -0.00312 -0.08588 -0.0056 -0.10416 -0.00234 -0.09074 C -0.00195 -0.08889 -0.00195 -0.08703 -0.00182 -0.08518 C -0.00143 -0.08333 -0.00091 -0.08148 -0.00052 -0.07963 C -0.00026 -0.07708 -0.00013 -0.07453 0.00013 -0.07199 C 0.00026 -0.07014 0.00052 -0.06805 0.00065 -0.06643 C 0.00104 -0.06389 0.00117 -0.06111 0.0013 -0.05856 C 0.00156 -0.05625 0.00182 -0.05416 0.00209 -0.05208 C 0.00182 -0.04444 0.00169 -0.03727 0.0013 -0.02986 C 0.0013 -0.0287 0.00117 -0.02708 0.00065 -0.02662 C -0.00026 -0.02453 -0.00182 -0.02338 -0.00299 -0.02199 C -0.00364 -0.02106 -0.00403 -0.01991 -0.00482 -0.01991 C -0.00586 -0.01944 -0.0069 -0.01921 -0.00794 -0.01875 C -0.01575 -0.01481 -0.0069 -0.01713 -0.01849 -0.01528 C -0.01927 -0.01504 -0.02005 -0.01412 -0.02096 -0.01412 C -0.0306 -0.01458 -0.04023 -0.01528 -0.05 -0.01643 C -0.05117 -0.01643 -0.0556 -0.01828 -0.0569 -0.01875 C -0.06445 -0.02546 -0.05612 -0.01875 -0.0668 -0.0243 C -0.06758 -0.02453 -0.06836 -0.02569 -0.06927 -0.02662 C -0.07044 -0.02731 -0.07174 -0.02801 -0.07291 -0.0287 C -0.07539 -0.02986 -0.07799 -0.03032 -0.08034 -0.03217 C -0.08138 -0.03264 -0.08242 -0.03356 -0.08346 -0.03426 C -0.08476 -0.03495 -0.08594 -0.03565 -0.08724 -0.03634 C -0.08802 -0.03703 -0.0888 -0.03796 -0.08971 -0.03866 C -0.09166 -0.04004 -0.09401 -0.04074 -0.09583 -0.04305 C -0.09648 -0.04398 -0.097 -0.04537 -0.09765 -0.04653 C -0.09818 -0.04745 -0.09896 -0.04791 -0.09961 -0.04861 C -0.1 -0.04977 -0.10026 -0.05116 -0.10078 -0.05208 C -0.1013 -0.05278 -0.10221 -0.05301 -0.1026 -0.05416 C -0.10325 -0.05532 -0.10351 -0.05694 -0.1039 -0.05856 C -0.1043 -0.06065 -0.10508 -0.06528 -0.10508 -0.06528 C -0.10495 -0.07407 -0.10521 -0.0831 -0.10456 -0.0919 C -0.1043 -0.09352 -0.10312 -0.09375 -0.1026 -0.09514 C -0.09818 -0.10717 -0.10794 -0.08657 -0.10013 -0.10301 C -0.09818 -0.10694 -0.09739 -0.10717 -0.09466 -0.11065 C -0.09401 -0.11134 -0.09323 -0.11203 -0.09271 -0.11296 C -0.09219 -0.11412 -0.09153 -0.11551 -0.09088 -0.1162 C -0.08997 -0.11736 -0.0888 -0.11759 -0.08776 -0.11852 C -0.08359 -0.12176 -0.08698 -0.11991 -0.08281 -0.12176 C -0.07825 -0.12754 -0.08411 -0.12083 -0.07851 -0.12523 C -0.07786 -0.12546 -0.07734 -0.12685 -0.07669 -0.12754 C -0.07591 -0.12801 -0.075 -0.12801 -0.07422 -0.12847 C -0.07331 -0.12893 -0.07252 -0.13009 -0.07174 -0.13055 C -0.06732 -0.13333 -0.07005 -0.13032 -0.0668 -0.13287 C -0.06028 -0.13773 -0.06901 -0.13217 -0.06055 -0.13727 L -0.05872 -0.13842 C -0.05807 -0.13866 -0.05742 -0.13889 -0.0569 -0.13958 C -0.05625 -0.14028 -0.05573 -0.1412 -0.05495 -0.1419 C -0.04883 -0.14629 -0.05625 -0.13866 -0.05 -0.14514 C -0.04726 -0.14791 -0.04883 -0.14676 -0.04635 -0.15069 C -0.04557 -0.15162 -0.04466 -0.15278 -0.04388 -0.15393 C -0.04245 -0.1618 -0.04427 -0.15208 -0.04206 -0.1618 C -0.04127 -0.16458 -0.04101 -0.16713 -0.04075 -0.1706 C -0.04088 -0.17477 -0.04101 -0.1787 -0.0414 -0.18287 C -0.0414 -0.18403 -0.04153 -0.18518 -0.04206 -0.18611 C -0.04245 -0.18703 -0.04323 -0.1875 -0.04388 -0.18819 C -0.04544 -0.19051 -0.047 -0.19305 -0.04883 -0.19491 C -0.04987 -0.19606 -0.05091 -0.19722 -0.05195 -0.19838 C -0.05651 -0.20416 -0.05312 -0.20185 -0.05742 -0.20393 C -0.06041 -0.20694 -0.06094 -0.20787 -0.06432 -0.21041 C -0.06523 -0.21134 -0.06627 -0.21203 -0.06732 -0.21273 C -0.07226 -0.21574 -0.07161 -0.21528 -0.07539 -0.21713 C -0.07604 -0.21782 -0.07656 -0.21875 -0.07721 -0.21944 C -0.07838 -0.22014 -0.08099 -0.22129 -0.08099 -0.22129 C -0.08568 -0.22106 -0.09049 -0.22106 -0.09518 -0.2206 C -0.09609 -0.22037 -0.09687 -0.21944 -0.09765 -0.21944 C -0.10013 -0.21875 -0.1026 -0.21852 -0.10508 -0.21828 C -0.10599 -0.21782 -0.10677 -0.21759 -0.10755 -0.21713 C -0.10885 -0.21597 -0.11133 -0.21273 -0.11133 -0.2125 C -0.11172 -0.21134 -0.11211 -0.20972 -0.1125 -0.20833 C -0.11289 -0.20694 -0.11367 -0.20625 -0.1138 -0.20486 C -0.11406 -0.20231 -0.11276 -0.19884 -0.11198 -0.19838 Z " pathEditMode="relative" rAng="0" ptsTypes="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8000"/>
            <a:ext cx="9753600" cy="4749800"/>
          </a:xfrm>
        </p:spPr>
        <p:txBody>
          <a:bodyPr/>
          <a:lstStyle/>
          <a:p>
            <a:r>
              <a:rPr lang="en-US" dirty="0" smtClean="0"/>
              <a:t>Introduction: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partie</a:t>
            </a:r>
            <a:r>
              <a:rPr lang="en-US" dirty="0" smtClean="0"/>
              <a:t> </a:t>
            </a:r>
            <a:r>
              <a:rPr lang="en-US" dirty="0" err="1" smtClean="0"/>
              <a:t>intéressante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 André </a:t>
            </a:r>
            <a:r>
              <a:rPr lang="en-US" dirty="0" smtClean="0"/>
              <a:t>a </a:t>
            </a:r>
            <a:r>
              <a:rPr lang="en-US" dirty="0" err="1" smtClean="0"/>
              <a:t>essayé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perdre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dent.</a:t>
            </a:r>
          </a:p>
          <a:p>
            <a:r>
              <a:rPr lang="en-US" dirty="0" smtClean="0"/>
              <a:t> Il </a:t>
            </a:r>
            <a:r>
              <a:rPr lang="en-US" dirty="0" smtClean="0"/>
              <a:t>a </a:t>
            </a:r>
            <a:r>
              <a:rPr lang="en-US" dirty="0" err="1" smtClean="0"/>
              <a:t>essayé</a:t>
            </a:r>
            <a:r>
              <a:rPr lang="en-US" dirty="0" smtClean="0"/>
              <a:t> beaucoup de </a:t>
            </a:r>
            <a:r>
              <a:rPr lang="en-US" dirty="0" err="1" smtClean="0"/>
              <a:t>fois.Après</a:t>
            </a:r>
            <a:r>
              <a:rPr lang="en-US" dirty="0" smtClean="0"/>
              <a:t> 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n-US" dirty="0" err="1" smtClean="0"/>
              <a:t>essayé</a:t>
            </a:r>
            <a:r>
              <a:rPr lang="en-US" dirty="0" smtClean="0"/>
              <a:t> </a:t>
            </a:r>
            <a:r>
              <a:rPr lang="en-US" dirty="0" smtClean="0"/>
              <a:t>de faire </a:t>
            </a:r>
            <a:r>
              <a:rPr lang="en-US" dirty="0" err="1" smtClean="0"/>
              <a:t>tomber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dent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 </a:t>
            </a:r>
            <a:r>
              <a:rPr lang="en-US" dirty="0" err="1" smtClean="0"/>
              <a:t>andré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t-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reussir</a:t>
            </a:r>
            <a:r>
              <a:rPr lang="en-US" dirty="0" smtClean="0"/>
              <a:t>? </a:t>
            </a:r>
            <a:endParaRPr lang="en-US" dirty="0" smtClean="0"/>
          </a:p>
          <a:p>
            <a:r>
              <a:rPr lang="en-US" dirty="0" smtClean="0"/>
              <a:t>Lis </a:t>
            </a:r>
            <a:r>
              <a:rPr lang="en-US" dirty="0" smtClean="0"/>
              <a:t>le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le </a:t>
            </a:r>
            <a:r>
              <a:rPr lang="en-US" dirty="0" err="1" smtClean="0"/>
              <a:t>sauras</a:t>
            </a:r>
            <a:r>
              <a:rPr lang="en-US" dirty="0" smtClean="0"/>
              <a:t> avec </a:t>
            </a:r>
            <a:r>
              <a:rPr lang="en-US" dirty="0" err="1" smtClean="0"/>
              <a:t>toutes</a:t>
            </a:r>
            <a:r>
              <a:rPr lang="en-US" dirty="0" smtClean="0"/>
              <a:t> les </a:t>
            </a:r>
            <a:r>
              <a:rPr lang="en-US" dirty="0" err="1" smtClean="0"/>
              <a:t>histoires</a:t>
            </a:r>
            <a:r>
              <a:rPr lang="en-US" dirty="0" smtClean="0"/>
              <a:t> </a:t>
            </a:r>
            <a:r>
              <a:rPr lang="en-US" dirty="0" err="1" smtClean="0"/>
              <a:t>amusantes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2531269"/>
            <a:ext cx="2908300" cy="2726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301942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45 0.16597 L 0.16641 0.08264 C 0.19219 0.06389 0.23086 0.05394 0.27162 0.05394 C 0.31784 0.05394 0.35482 0.06389 0.3806 0.08264 L 0.50469 0.1659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12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60023 L -0.04011 0.42199 C -0.02631 0.38194 -0.0056 0.36042 0.01614 0.36042 C 0.04088 0.36042 0.06067 0.38194 0.07448 0.42199 L 0.14075 0.6002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60023 L -0.04011 0.42199 C -0.02631 0.38194 -0.0056 0.36042 0.01614 0.36042 C 0.04088 0.36042 0.06067 0.38194 0.07448 0.42199 L 0.14075 0.6002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60023 L -0.04011 0.42199 C -0.02631 0.38194 -0.0056 0.36042 0.01614 0.36042 C 0.04088 0.36042 0.06067 0.38194 0.07448 0.42199 L 0.14075 0.6002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7300" y="1422400"/>
            <a:ext cx="894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rigolo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smtClean="0"/>
              <a:t>Louis, </a:t>
            </a:r>
            <a:r>
              <a:rPr lang="en-US" dirty="0" err="1" smtClean="0"/>
              <a:t>l’ami</a:t>
            </a:r>
            <a:r>
              <a:rPr lang="en-US" dirty="0" smtClean="0"/>
              <a:t> </a:t>
            </a:r>
            <a:r>
              <a:rPr lang="en-US" dirty="0" err="1" smtClean="0"/>
              <a:t>d’Andée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dit</a:t>
            </a:r>
            <a:r>
              <a:rPr lang="en-US" dirty="0" smtClean="0"/>
              <a:t> oh , </a:t>
            </a:r>
            <a:r>
              <a:rPr lang="en-US" dirty="0" err="1" smtClean="0"/>
              <a:t>laisse</a:t>
            </a:r>
            <a:r>
              <a:rPr lang="en-US" dirty="0" smtClean="0"/>
              <a:t> </a:t>
            </a:r>
            <a:r>
              <a:rPr lang="en-US" dirty="0" err="1" smtClean="0"/>
              <a:t>moi</a:t>
            </a:r>
            <a:r>
              <a:rPr lang="en-US" dirty="0" smtClean="0"/>
              <a:t> </a:t>
            </a:r>
            <a:r>
              <a:rPr lang="en-US" dirty="0" smtClean="0"/>
              <a:t>faire.</a:t>
            </a:r>
          </a:p>
          <a:p>
            <a:endParaRPr lang="en-US" dirty="0"/>
          </a:p>
          <a:p>
            <a:r>
              <a:rPr lang="en-US" dirty="0" smtClean="0"/>
              <a:t>André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 smtClean="0"/>
              <a:t>même</a:t>
            </a:r>
            <a:r>
              <a:rPr lang="en-US" dirty="0" smtClean="0"/>
              <a:t> essayer avec </a:t>
            </a:r>
            <a:r>
              <a:rPr lang="en-US" dirty="0"/>
              <a:t>la </a:t>
            </a:r>
            <a:r>
              <a:rPr lang="en-US" dirty="0" err="1" smtClean="0"/>
              <a:t>fée</a:t>
            </a:r>
            <a:r>
              <a:rPr lang="en-US" dirty="0" smtClean="0"/>
              <a:t> </a:t>
            </a:r>
            <a:r>
              <a:rPr lang="en-US" dirty="0"/>
              <a:t>des dents ,avec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voiture</a:t>
            </a:r>
            <a:r>
              <a:rPr lang="en-US" dirty="0"/>
              <a:t> et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 choses </a:t>
            </a:r>
            <a:r>
              <a:rPr lang="en-US" dirty="0" err="1" smtClean="0"/>
              <a:t>intéressantes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3200" y="309563"/>
            <a:ext cx="92837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977900"/>
            <a:ext cx="9283700" cy="4279900"/>
          </a:xfrm>
        </p:spPr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rigolo</a:t>
            </a:r>
            <a:r>
              <a:rPr lang="en-US" dirty="0" smtClean="0"/>
              <a:t> </a:t>
            </a:r>
            <a:r>
              <a:rPr lang="en-US" dirty="0" smtClean="0"/>
              <a:t>et ca me fait </a:t>
            </a:r>
            <a:r>
              <a:rPr lang="en-US" dirty="0" err="1" smtClean="0"/>
              <a:t>rire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je le </a:t>
            </a:r>
            <a:r>
              <a:rPr lang="en-US" dirty="0" err="1" smtClean="0"/>
              <a:t>lis</a:t>
            </a:r>
            <a:r>
              <a:rPr lang="en-US" dirty="0" smtClean="0"/>
              <a:t>. Je </a:t>
            </a:r>
            <a:r>
              <a:rPr lang="en-US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conseille</a:t>
            </a:r>
            <a:r>
              <a:rPr lang="en-US" dirty="0" smtClean="0"/>
              <a:t> de lire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 et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pour les </a:t>
            </a:r>
            <a:r>
              <a:rPr lang="en-US" dirty="0" err="1" smtClean="0"/>
              <a:t>enfants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9 0.43032 L 0.01849 0.43032 L -0.02135 0.43055 C -0.0263 0.43079 -0.03125 0.43079 -0.03633 0.43102 C -0.03828 0.43125 -0.03984 0.43171 -0.0418 0.43194 C -0.04583 0.43217 -0.05 0.43217 -0.05404 0.43217 C -0.06667 0.4331 -0.05104 0.43194 -0.06771 0.43333 C -0.06966 0.43356 -0.07148 0.4338 -0.07318 0.4338 C -0.07604 0.43403 -0.07865 0.43449 -0.08138 0.43472 C -0.09622 0.43542 -0.08424 0.43472 -0.09375 0.43542 C -0.09987 0.43588 -0.09818 0.43565 -0.10339 0.43634 C -0.10573 0.43657 -0.10794 0.4368 -0.11029 0.43704 C -0.11289 0.4375 -0.11549 0.43796 -0.11836 0.43819 C -0.12005 0.43842 -0.12201 0.43842 -0.12396 0.43866 C -0.12565 0.43912 -0.12747 0.43935 -0.1293 0.43981 C -0.13685 0.44143 -0.1375 0.4412 -0.14297 0.44305 C -0.14674 0.44421 -0.15026 0.44699 -0.1513 0.44815 C -0.15169 0.44884 -0.15182 0.4493 -0.1526 0.44977 C -0.15365 0.45069 -0.15521 0.45139 -0.15664 0.45208 C -0.15716 0.45278 -0.15742 0.45347 -0.15807 0.45417 C -0.15924 0.45555 -0.1612 0.45671 -0.16211 0.4581 C -0.16315 0.45949 -0.16328 0.46088 -0.16354 0.46204 C -0.16406 0.46435 -0.16432 0.46643 -0.16497 0.46852 C -0.16562 0.47199 -0.16484 0.47338 -0.16888 0.47616 C -0.16966 0.47639 -0.17083 0.47685 -0.17174 0.47731 C -0.17227 0.47847 -0.17253 0.47963 -0.17305 0.48079 C -0.17422 0.4831 -0.1793 0.48796 -0.18138 0.48912 C -0.18216 0.48958 -0.18503 0.48958 -0.18672 0.49005 C -0.18958 0.49051 -0.19401 0.49143 -0.19622 0.4919 C -0.19544 0.49352 -0.19531 0.49491 -0.19362 0.4963 C -0.19297 0.49676 -0.19076 0.49722 -0.18945 0.49745 C -0.18802 0.49792 -0.18711 0.49861 -0.18542 0.49907 C -0.17643 0.50139 -0.17852 0.5 -0.16888 0.50185 C -0.16276 0.50324 -0.16654 0.50301 -0.16211 0.50463 C -0.15911 0.50602 -0.15456 0.50694 -0.14987 0.50741 C -0.14727 0.50787 -0.14427 0.50787 -0.14154 0.50833 C -0.13971 0.50856 -0.13815 0.50903 -0.1362 0.50903 C -0.13307 0.50926 -0.12969 0.50926 -0.12656 0.50949 C -0.12396 0.50949 -0.12109 0.50972 -0.11836 0.50995 C -0.11458 0.51018 -0.11107 0.51042 -0.10742 0.51065 C -0.10286 0.51088 -0.09128 0.51134 -0.08685 0.51157 C -0.08464 0.51157 -0.08229 0.5118 -0.08008 0.5118 C -0.07292 0.51319 -0.0776 0.5125 -0.0651 0.51342 L -0.05951 0.51389 C -0.05781 0.51435 -0.05599 0.51458 -0.05404 0.51505 C -0.0487 0.5162 -0.04206 0.51713 -0.03633 0.51782 C -0.0332 0.51829 -0.02982 0.51852 -0.02669 0.51898 C -0.02526 0.51921 -0.02422 0.51967 -0.02266 0.51991 C 0.00091 0.52245 -0.00352 0.52176 0.01576 0.52292 C 0.01992 0.52338 0.02383 0.52361 0.02799 0.52384 C 0.03385 0.52407 0.03984 0.52407 0.04583 0.5243 L 0.1224 0.52384 C 0.1293 0.52384 0.13099 0.52315 0.13737 0.52222 C 0.13867 0.52199 0.14023 0.52199 0.14154 0.52176 C 0.15456 0.51991 0.14323 0.52106 0.15247 0.52014 C 0.15482 0.51967 0.1569 0.51921 0.15938 0.51875 C 0.16068 0.51829 0.16211 0.51805 0.16354 0.51782 C 0.16719 0.51713 0.1707 0.5162 0.17435 0.51551 C 0.17617 0.51505 0.17799 0.51458 0.17982 0.51435 C 0.18216 0.51366 0.18438 0.51319 0.18672 0.51273 C 0.19766 0.51042 0.2082 0.5081 0.21823 0.50555 C 0.22513 0.50347 0.24258 0.49815 0.24557 0.49676 C 0.2474 0.49583 0.24896 0.49491 0.25104 0.49398 C 0.25391 0.49259 0.25794 0.49143 0.26055 0.49005 C 0.26315 0.48866 0.26406 0.48704 0.26615 0.48565 C 0.26732 0.48472 0.26888 0.4838 0.27018 0.48287 C 0.27227 0.48125 0.27396 0.47963 0.27565 0.47801 C 0.27617 0.47755 0.27904 0.47454 0.27982 0.47361 C 0.28034 0.47292 0.2806 0.47199 0.28099 0.4713 C 0.28021 0.46273 0.28411 0.46088 0.27565 0.45486 C 0.275 0.4544 0.27383 0.45417 0.27292 0.4537 C 0.26797 0.45185 0.25964 0.44884 0.25365 0.44768 C 0.25052 0.44722 0.24714 0.44676 0.24414 0.4463 C 0.21979 0.4412 0.22005 0.44005 0.19089 0.43588 C 0.18073 0.43449 0.17044 0.4331 0.16068 0.43148 C 0.15026 0.42986 0.13984 0.42801 0.1293 0.42639 C 0.12826 0.42616 0.09583 0.4213 0.08958 0.4206 L 0.07734 0.41944 L 0.07318 0.41921 C 0.07174 0.41898 0.07044 0.41875 0.06901 0.41875 C 0.06549 0.41852 0.06172 0.41805 0.05807 0.41782 C 0.05443 0.41782 0.05078 0.41759 0.04727 0.41759 C 0.02409 0.41667 0.05859 0.41736 0.00742 0.41667 C 0.0056 0.41667 0.00391 0.4162 0.00208 0.41643 C -0.02122 0.4169 -0.01732 0.41667 -0.02943 0.41829 L -0.03503 0.4206 C -0.03581 0.42106 -0.03698 0.42153 -0.03776 0.42199 L -0.04036 0.42338 C -0.04089 0.42454 -0.04115 0.42569 -0.0418 0.42662 C -0.04206 0.42731 -0.04271 0.42778 -0.0431 0.42824 C -0.04349 0.4287 -0.04427 0.42893 -0.04453 0.4294 C -0.04479 0.43009 -0.04453 0.43055 -0.04453 0.43102 L -0.03216 0.46458 C -0.02214 0.47315 -0.03372 0.46342 -0.02396 0.47083 C -0.02292 0.47176 -0.02266 0.47245 -0.02135 0.47338 C -0.02031 0.47384 -0.01914 0.4743 -0.01849 0.47477 C -0.01784 0.47546 -0.01784 0.47592 -0.01719 0.47639 C -0.01562 0.47755 -0.01354 0.47847 -0.01159 0.47963 C -0.01081 0.48009 -0.01029 0.48079 -0.00885 0.48125 C -0.00768 0.48171 -0.00612 0.48194 -0.00482 0.48241 C -0.00378 0.48287 -0.00339 0.48333 -0.00208 0.48356 C -0.00013 0.48403 0.00247 0.48449 0.00482 0.48472 C 0.00664 0.48518 0.0082 0.48565 0.01016 0.48611 C 0.01146 0.48611 0.01302 0.48611 0.01432 0.48634 C 0.01719 0.4868 0.01966 0.48727 0.02253 0.4875 C 0.02448 0.48773 0.0332 0.48819 0.03477 0.48842 C 0.03672 0.48866 0.03841 0.48889 0.04036 0.48912 C 0.0526 0.49051 0.08333 0.48912 0.08542 0.48912 C 0.08724 0.48889 0.08945 0.48889 0.09102 0.48842 C 0.09583 0.48727 0.0944 0.48704 0.09635 0.48565 C 0.09727 0.48495 0.09818 0.48449 0.09909 0.48403 C 0.10326 0.47801 0.09674 0.48588 0.10469 0.48032 C 0.10612 0.4794 0.10638 0.47824 0.10729 0.47731 C 0.1082 0.47639 0.10924 0.47546 0.11003 0.47454 C 0.11068 0.47384 0.11094 0.47338 0.11146 0.47292 C 0.11185 0.47245 0.11276 0.47176 0.11276 0.47176 L -0.01159 0.44421 L 0.10729 0.44421 L 0.10729 0.44421 L 0.08958 0.45625 C 0.08763 0.45717 0.08581 0.45833 0.08411 0.45926 C 0.08359 0.45972 0.08333 0.46018 0.08268 0.46042 C 0.08151 0.46157 0.07917 0.46319 0.07734 0.46412 C 0.07214 0.46643 0.07461 0.46505 0.06901 0.4669 C 0.06797 0.46736 0.06732 0.46759 0.06628 0.46805 C 0.06497 0.46875 0.06341 0.46921 0.06224 0.46967 C 0.0612 0.47014 0.06042 0.4706 0.05951 0.47083 C 0.0582 0.4713 0.05664 0.47176 0.05534 0.47199 C 0.04857 0.4743 0.05169 0.47338 0.04727 0.47523 C 0.04583 0.47569 0.0444 0.47639 0.0431 0.47685 C 0.04206 0.47731 0.04128 0.47778 0.04036 0.47801 C 0.03854 0.4787 0.03659 0.4794 0.03477 0.48009 C 0.03086 0.48148 0.03294 0.48102 0.02943 0.48287 C 0.02852 0.48333 0.02747 0.48356 0.02669 0.48403 C 0.02057 0.48704 0.02773 0.48403 0.01992 0.48727 C 0.01927 0.4875 0.01914 0.48796 0.01849 0.48842 C 0.01602 0.48958 0.01185 0.4912 0.00885 0.49236 C 0.00547 0.49537 0.01003 0.49167 0.00482 0.49467 C 0.00404 0.49514 0.00404 0.4956 0.00339 0.49606 C 0.00182 0.49676 -0.00026 0.49745 -0.00208 0.49838 C -0.00312 0.49884 -0.0043 0.49907 -0.00482 0.49954 C -0.00534 0.5 -0.00534 0.50046 -0.00625 0.50069 C -0.00716 0.50116 -0.00885 0.50116 -0.01029 0.50162 C -0.0125 0.50255 -0.0138 0.50324 -0.01719 0.50393 C -0.01875 0.50417 -0.0207 0.5044 -0.02266 0.50463 C -0.02396 0.5044 -0.02578 0.50393 -0.02669 0.50347 C -0.02773 0.50301 -0.02956 0.50069 -0.03086 0.5 C -0.03177 0.4993 -0.03268 0.49861 -0.03359 0.49792 C -0.03737 0.49467 -0.03516 0.49606 -0.03776 0.49352 C -0.03815 0.49305 -0.03867 0.49282 -0.03893 0.49236 C -0.03958 0.49167 -0.03984 0.49097 -0.04036 0.49028 C -0.04128 0.48935 -0.04232 0.48842 -0.0431 0.4875 C -0.04375 0.4868 -0.04401 0.48634 -0.04453 0.48565 C -0.04544 0.48449 -0.04635 0.48356 -0.04727 0.48241 C -0.04687 0.48032 -0.04701 0.47847 -0.04583 0.47639 C -0.04544 0.47569 -0.04076 0.47384 -0.03893 0.47338 C -0.03581 0.47222 -0.03346 0.47176 -0.02943 0.47083 C -0.02812 0.4706 -0.02682 0.47037 -0.02526 0.47014 C -0.02396 0.46991 -0.02266 0.46991 -0.02135 0.46967 C -0.01745 0.46921 -0.01393 0.46875 -0.01029 0.46805 C -0.00846 0.46782 -0.00677 0.46736 -0.00482 0.46736 L 0.00208 0.4669 C 0.00482 0.46643 0.00729 0.46574 0.01016 0.46528 C 0.01198 0.46505 0.01406 0.46481 0.01576 0.46458 L 0.02109 0.46296 " pathEditMode="relative" rAng="0" ptsTypes="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144</TotalTime>
  <Words>145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Conclusion: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Titre:</dc:title>
  <dc:creator>Oler, Lucy J (Student)</dc:creator>
  <cp:lastModifiedBy>Rouzaud, Nafissatou M</cp:lastModifiedBy>
  <cp:revision>22</cp:revision>
  <dcterms:created xsi:type="dcterms:W3CDTF">2015-03-09T18:06:00Z</dcterms:created>
  <dcterms:modified xsi:type="dcterms:W3CDTF">2015-03-26T18:17:01Z</dcterms:modified>
</cp:coreProperties>
</file>