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092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DCDCDA-C0A5-4738-B044-B2DBF27DCC20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2CAFEA2-76B7-4981-815C-FE986DB7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1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2040-AEC1-4C31-A827-1E6E4D1B6507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86C2-AB3C-479B-ADB1-1FE6CF8EF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5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2040-AEC1-4C31-A827-1E6E4D1B6507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86C2-AB3C-479B-ADB1-1FE6CF8EF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8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2040-AEC1-4C31-A827-1E6E4D1B6507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86C2-AB3C-479B-ADB1-1FE6CF8EF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9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2040-AEC1-4C31-A827-1E6E4D1B6507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86C2-AB3C-479B-ADB1-1FE6CF8EF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8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2040-AEC1-4C31-A827-1E6E4D1B6507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86C2-AB3C-479B-ADB1-1FE6CF8EF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5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2040-AEC1-4C31-A827-1E6E4D1B6507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86C2-AB3C-479B-ADB1-1FE6CF8EF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0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2040-AEC1-4C31-A827-1E6E4D1B6507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86C2-AB3C-479B-ADB1-1FE6CF8EF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4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2040-AEC1-4C31-A827-1E6E4D1B6507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86C2-AB3C-479B-ADB1-1FE6CF8EF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0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2040-AEC1-4C31-A827-1E6E4D1B6507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86C2-AB3C-479B-ADB1-1FE6CF8EF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8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2040-AEC1-4C31-A827-1E6E4D1B6507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86C2-AB3C-479B-ADB1-1FE6CF8EF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79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2040-AEC1-4C31-A827-1E6E4D1B6507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B86C2-AB3C-479B-ADB1-1FE6CF8EF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7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22040-AEC1-4C31-A827-1E6E4D1B6507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B86C2-AB3C-479B-ADB1-1FE6CF8EF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0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657600"/>
          </a:xfrm>
        </p:spPr>
        <p:txBody>
          <a:bodyPr/>
          <a:lstStyle/>
          <a:p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65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29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/>
              <a:t>Opinion </a:t>
            </a:r>
            <a:r>
              <a:rPr lang="en-US" dirty="0" smtClean="0"/>
              <a:t>Statement: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0952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Name: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21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Administrator</cp:lastModifiedBy>
  <cp:revision>3</cp:revision>
  <cp:lastPrinted>2013-01-08T20:23:04Z</cp:lastPrinted>
  <dcterms:created xsi:type="dcterms:W3CDTF">2012-03-12T17:27:53Z</dcterms:created>
  <dcterms:modified xsi:type="dcterms:W3CDTF">2013-01-09T16:08:43Z</dcterms:modified>
</cp:coreProperties>
</file>