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5"/>
  </p:notesMasterIdLst>
  <p:handoutMasterIdLst>
    <p:handoutMasterId r:id="rId6"/>
  </p:handoutMasterIdLst>
  <p:sldIdLst>
    <p:sldId id="260" r:id="rId3"/>
    <p:sldId id="259" r:id="rId4"/>
  </p:sldIdLst>
  <p:sldSz cx="10058400" cy="7772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2" y="2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D6FE3C-34D8-4B4B-9273-D907B0A3B964}" type="datetimeFigureOut">
              <a:rPr lang="en-US"/>
              <a:t>9/25/2017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69A89D-734B-4FAD-B6E7-2B864E72E489}" type="slidenum">
              <a:r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203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D0FF5F4-5691-49AF-9E16-FB22826F7264}" type="datetimeFigureOut">
              <a:rPr lang="en-US"/>
              <a:t>9/25/2017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52A89D7-7603-4ECB-ADF6-F6CF2BE4F401}" type="slidenum">
              <a:r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84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42027" y="3040910"/>
            <a:ext cx="2424223" cy="9966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Placeholder 21"/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2387620" y="6007119"/>
            <a:ext cx="2471737" cy="144424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Company N</a:t>
            </a:r>
            <a:r>
              <a:rPr dirty="0" smtClean="0"/>
              <a:t>ame</a:t>
            </a:r>
            <a:endParaRPr dirty="0"/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2662318" y="5875952"/>
            <a:ext cx="2471738" cy="406757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B</a:t>
            </a:r>
            <a:r>
              <a:rPr dirty="0" smtClean="0"/>
              <a:t>usiness </a:t>
            </a:r>
            <a:r>
              <a:rPr lang="en-US" dirty="0" smtClean="0"/>
              <a:t>A</a:t>
            </a:r>
            <a:r>
              <a:rPr dirty="0" smtClean="0"/>
              <a:t>ddress</a:t>
            </a:r>
            <a:endParaRPr dirty="0"/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442027" y="5422604"/>
            <a:ext cx="2424223" cy="1892596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900"/>
              </a:spcBef>
              <a:buNone/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42026" y="4146698"/>
            <a:ext cx="2424224" cy="1006274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Heading text</a:t>
            </a:r>
            <a:endParaRPr dirty="0"/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7155180" y="1446028"/>
            <a:ext cx="2423160" cy="2308328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3800" b="1" baseline="0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Heading text</a:t>
            </a:r>
            <a:endParaRPr dirty="0"/>
          </a:p>
        </p:txBody>
      </p:sp>
      <p:sp>
        <p:nvSpPr>
          <p:cNvPr id="34" name="Text Placehold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7155180" y="3997842"/>
            <a:ext cx="2423160" cy="616688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Click to add text</a:t>
            </a:r>
            <a:endParaRPr dirty="0"/>
          </a:p>
        </p:txBody>
      </p:sp>
      <p:sp>
        <p:nvSpPr>
          <p:cNvPr id="20" name="Text Placeholder 21"/>
          <p:cNvSpPr>
            <a:spLocks noGrp="1"/>
          </p:cNvSpPr>
          <p:nvPr>
            <p:ph type="body" sz="quarter" idx="23" hasCustomPrompt="1"/>
          </p:nvPr>
        </p:nvSpPr>
        <p:spPr>
          <a:xfrm rot="16200000">
            <a:off x="3169992" y="4149988"/>
            <a:ext cx="2381694" cy="163537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Recipient Name</a:t>
            </a:r>
            <a:endParaRPr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442027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22" name="Rectangle 21"/>
          <p:cNvSpPr/>
          <p:nvPr userDrawn="1"/>
        </p:nvSpPr>
        <p:spPr>
          <a:xfrm>
            <a:off x="7154649" y="3867502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4" hasCustomPrompt="1"/>
          </p:nvPr>
        </p:nvSpPr>
        <p:spPr>
          <a:xfrm rot="16200000">
            <a:off x="3480891" y="4010206"/>
            <a:ext cx="2381694" cy="443099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0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Address</a:t>
            </a:r>
            <a:br>
              <a:rPr lang="en-US" dirty="0" smtClean="0"/>
            </a:br>
            <a:r>
              <a:rPr lang="en-US" dirty="0" smtClean="0"/>
              <a:t>City, ST  ZIP Code</a:t>
            </a:r>
            <a:endParaRPr dirty="0"/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25" hasCustomPrompt="1"/>
          </p:nvPr>
        </p:nvSpPr>
        <p:spPr>
          <a:xfrm rot="16200000">
            <a:off x="5348943" y="4362492"/>
            <a:ext cx="1785749" cy="334471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[Website]</a:t>
            </a:r>
            <a:br>
              <a:rPr lang="en-US" dirty="0" smtClean="0"/>
            </a:br>
            <a:r>
              <a:rPr lang="en-US" dirty="0" smtClean="0"/>
              <a:t>[Email]</a:t>
            </a:r>
            <a:endParaRPr dirty="0"/>
          </a:p>
        </p:txBody>
      </p:sp>
      <p:sp>
        <p:nvSpPr>
          <p:cNvPr id="30" name="Text Placeholder 21"/>
          <p:cNvSpPr>
            <a:spLocks noGrp="1"/>
          </p:cNvSpPr>
          <p:nvPr>
            <p:ph type="body" sz="quarter" idx="26" hasCustomPrompt="1"/>
          </p:nvPr>
        </p:nvSpPr>
        <p:spPr>
          <a:xfrm rot="16200000">
            <a:off x="5348943" y="6255090"/>
            <a:ext cx="1785749" cy="334471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9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lang="en-US" dirty="0" smtClean="0"/>
              <a:t>Tel [Telephone]</a:t>
            </a:r>
            <a:br>
              <a:rPr lang="en-US" dirty="0" smtClean="0"/>
            </a:br>
            <a:r>
              <a:rPr lang="en-US" dirty="0" smtClean="0"/>
              <a:t>Fax [Fax]</a:t>
            </a:r>
            <a:endParaRPr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442082" y="839788"/>
            <a:ext cx="2424113" cy="2084387"/>
          </a:xfrm>
          <a:solidFill>
            <a:schemeClr val="bg1">
              <a:lumMod val="85000"/>
            </a:schemeClr>
          </a:solidFill>
        </p:spPr>
        <p:txBody>
          <a:bodyPr tIns="18288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2" name="Rectangle 31"/>
          <p:cNvSpPr/>
          <p:nvPr userDrawn="1"/>
        </p:nvSpPr>
        <p:spPr>
          <a:xfrm>
            <a:off x="6435513" y="2011680"/>
            <a:ext cx="54864" cy="53035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35" name="Rectangle 34"/>
          <p:cNvSpPr/>
          <p:nvPr userDrawn="1"/>
        </p:nvSpPr>
        <p:spPr>
          <a:xfrm>
            <a:off x="6435513" y="484844"/>
            <a:ext cx="54864" cy="12801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155180" y="4658107"/>
            <a:ext cx="2423160" cy="3657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500"/>
            </a:lvl1pPr>
            <a:lvl2pPr marL="0" indent="0">
              <a:spcBef>
                <a:spcPts val="0"/>
              </a:spcBef>
              <a:buNone/>
              <a:defRPr sz="500"/>
            </a:lvl2pPr>
            <a:lvl3pPr marL="0" indent="0">
              <a:spcBef>
                <a:spcPts val="0"/>
              </a:spcBef>
              <a:buNone/>
              <a:defRPr sz="500"/>
            </a:lvl3pPr>
            <a:lvl4pPr marL="0" indent="0">
              <a:spcBef>
                <a:spcPts val="0"/>
              </a:spcBef>
              <a:buNone/>
              <a:defRPr sz="500"/>
            </a:lvl4pPr>
            <a:lvl5pPr marL="0" indent="0">
              <a:spcBef>
                <a:spcPts val="0"/>
              </a:spcBef>
              <a:buNone/>
              <a:defRPr sz="500"/>
            </a:lvl5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0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442558" y="5260735"/>
            <a:ext cx="2423160" cy="3657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500"/>
            </a:lvl1pPr>
            <a:lvl2pPr marL="0" indent="0">
              <a:spcBef>
                <a:spcPts val="0"/>
              </a:spcBef>
              <a:buNone/>
              <a:defRPr sz="500"/>
            </a:lvl2pPr>
            <a:lvl3pPr marL="0" indent="0">
              <a:spcBef>
                <a:spcPts val="0"/>
              </a:spcBef>
              <a:buNone/>
              <a:defRPr sz="500"/>
            </a:lvl3pPr>
            <a:lvl4pPr marL="0" indent="0">
              <a:spcBef>
                <a:spcPts val="0"/>
              </a:spcBef>
              <a:buNone/>
              <a:defRPr sz="500"/>
            </a:lvl4pPr>
            <a:lvl5pPr marL="0" indent="0">
              <a:spcBef>
                <a:spcPts val="0"/>
              </a:spcBef>
              <a:buNone/>
              <a:defRPr sz="500"/>
            </a:lvl5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31927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8" userDrawn="1">
          <p15:clr>
            <a:srgbClr val="FBAE40"/>
          </p15:clr>
        </p15:guide>
        <p15:guide id="2" orient="horz" pos="4608" userDrawn="1">
          <p15:clr>
            <a:srgbClr val="FBAE40"/>
          </p15:clr>
        </p15:guide>
        <p15:guide id="3" pos="272" userDrawn="1">
          <p15:clr>
            <a:srgbClr val="FBAE40"/>
          </p15:clr>
        </p15:guide>
        <p15:guide id="4" pos="1800" userDrawn="1">
          <p15:clr>
            <a:srgbClr val="FBAE40"/>
          </p15:clr>
        </p15:guide>
        <p15:guide id="6" pos="6035" userDrawn="1">
          <p15:clr>
            <a:srgbClr val="FBAE40"/>
          </p15:clr>
        </p15:guide>
        <p15:guide id="7" pos="450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676656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"/>
          <p:cNvCxnSpPr/>
          <p:nvPr userDrawn="1"/>
        </p:nvCxnSpPr>
        <p:spPr>
          <a:xfrm>
            <a:off x="338328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34340" y="569862"/>
            <a:ext cx="2423160" cy="1373367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31" hasCustomPrompt="1"/>
          </p:nvPr>
        </p:nvSpPr>
        <p:spPr>
          <a:xfrm>
            <a:off x="434340" y="2158410"/>
            <a:ext cx="2423160" cy="1456660"/>
          </a:xfrm>
        </p:spPr>
        <p:txBody>
          <a:bodyPr lIns="0" tIns="0" rIns="0" bIns="0" anchor="t">
            <a:noAutofit/>
          </a:bodyPr>
          <a:lstStyle>
            <a:lvl1pPr marL="112713" indent="-112713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dirty="0"/>
              <a:t>Click to add </a:t>
            </a:r>
            <a:r>
              <a:rPr dirty="0" smtClean="0"/>
              <a:t>text</a:t>
            </a:r>
            <a:endParaRPr dirty="0"/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36" hasCustomPrompt="1"/>
          </p:nvPr>
        </p:nvSpPr>
        <p:spPr>
          <a:xfrm>
            <a:off x="434340" y="3711724"/>
            <a:ext cx="2423160" cy="237054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14000"/>
              </a:lnSpc>
              <a:spcBef>
                <a:spcPts val="800"/>
              </a:spcBef>
              <a:buNone/>
              <a:defRPr sz="11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37" hasCustomPrompt="1"/>
          </p:nvPr>
        </p:nvSpPr>
        <p:spPr>
          <a:xfrm>
            <a:off x="434340" y="4034799"/>
            <a:ext cx="2423160" cy="515935"/>
          </a:xfrm>
        </p:spPr>
        <p:txBody>
          <a:bodyPr lIns="0" tIns="0" rIns="0" bIns="0" anchor="t">
            <a:noAutofit/>
          </a:bodyPr>
          <a:lstStyle>
            <a:lvl1pPr marL="112713" indent="-112713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dirty="0"/>
              <a:t>Click to add </a:t>
            </a:r>
            <a:r>
              <a:rPr dirty="0" smtClean="0"/>
              <a:t>text</a:t>
            </a:r>
            <a:endParaRPr dirty="0"/>
          </a:p>
        </p:txBody>
      </p:sp>
      <p:cxnSp>
        <p:nvCxnSpPr>
          <p:cNvPr id="35" name="Straight Connector 34" hidden="1"/>
          <p:cNvCxnSpPr/>
          <p:nvPr userDrawn="1"/>
        </p:nvCxnSpPr>
        <p:spPr>
          <a:xfrm>
            <a:off x="3748088" y="919011"/>
            <a:ext cx="2652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Placeholder 21"/>
          <p:cNvSpPr>
            <a:spLocks noGrp="1"/>
          </p:cNvSpPr>
          <p:nvPr>
            <p:ph type="body" sz="quarter" idx="42" hasCustomPrompt="1"/>
          </p:nvPr>
        </p:nvSpPr>
        <p:spPr>
          <a:xfrm>
            <a:off x="7144703" y="1616150"/>
            <a:ext cx="2444114" cy="680483"/>
          </a:xfrm>
        </p:spPr>
        <p:txBody>
          <a:bodyPr lIns="0" tIns="0" rIns="0" bIns="0" anchor="t">
            <a:noAutofit/>
          </a:bodyPr>
          <a:lstStyle>
            <a:lvl1pPr marL="73152" indent="-73152" algn="l">
              <a:lnSpc>
                <a:spcPct val="120000"/>
              </a:lnSpc>
              <a:spcBef>
                <a:spcPts val="400"/>
              </a:spcBef>
              <a:buNone/>
              <a:defRPr sz="1200" i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</a:t>
            </a:r>
            <a:r>
              <a:rPr lang="en-US" dirty="0" smtClean="0"/>
              <a:t>quotation</a:t>
            </a:r>
            <a:endParaRPr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3771900" y="4784651"/>
            <a:ext cx="2423160" cy="2530549"/>
          </a:xfrm>
        </p:spPr>
        <p:txBody>
          <a:bodyPr lIns="0" tIns="0" rIns="0" bIns="0" anchor="t">
            <a:noAutofit/>
          </a:bodyPr>
          <a:lstStyle>
            <a:lvl1pPr marL="112713" indent="-112713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dirty="0"/>
              <a:t>Click to add </a:t>
            </a:r>
            <a:r>
              <a:rPr dirty="0" smtClean="0"/>
              <a:t>text</a:t>
            </a:r>
            <a:endParaRPr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8" hasCustomPrompt="1"/>
          </p:nvPr>
        </p:nvSpPr>
        <p:spPr>
          <a:xfrm>
            <a:off x="7155180" y="4359349"/>
            <a:ext cx="2423160" cy="1108397"/>
          </a:xfrm>
        </p:spPr>
        <p:txBody>
          <a:bodyPr lIns="0" tIns="0" rIns="0" bIns="0" anchor="t">
            <a:noAutofit/>
          </a:bodyPr>
          <a:lstStyle>
            <a:lvl1pPr marL="112713" indent="-112713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dirty="0"/>
              <a:t>Click to add </a:t>
            </a:r>
            <a:r>
              <a:rPr dirty="0" smtClean="0"/>
              <a:t>text</a:t>
            </a:r>
            <a:endParaRPr dirty="0"/>
          </a:p>
        </p:txBody>
      </p:sp>
      <p:sp>
        <p:nvSpPr>
          <p:cNvPr id="38" name="Rectangle 37"/>
          <p:cNvSpPr/>
          <p:nvPr userDrawn="1"/>
        </p:nvSpPr>
        <p:spPr>
          <a:xfrm>
            <a:off x="433809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3771900" y="3795822"/>
            <a:ext cx="2423160" cy="754911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27"/>
          </p:nvPr>
        </p:nvSpPr>
        <p:spPr>
          <a:xfrm>
            <a:off x="5050465" y="850606"/>
            <a:ext cx="1144595" cy="2834640"/>
          </a:xfrm>
          <a:solidFill>
            <a:schemeClr val="bg1">
              <a:lumMod val="85000"/>
            </a:schemeClr>
          </a:solidFill>
        </p:spPr>
        <p:txBody>
          <a:bodyPr tIns="18288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6" name="Picture Placeholder 4"/>
          <p:cNvSpPr>
            <a:spLocks noGrp="1"/>
          </p:cNvSpPr>
          <p:nvPr>
            <p:ph type="pic" sz="quarter" idx="50"/>
          </p:nvPr>
        </p:nvSpPr>
        <p:spPr>
          <a:xfrm>
            <a:off x="434340" y="4688343"/>
            <a:ext cx="2423160" cy="1600200"/>
          </a:xfrm>
          <a:solidFill>
            <a:schemeClr val="bg1">
              <a:lumMod val="85000"/>
            </a:schemeClr>
          </a:solidFill>
        </p:spPr>
        <p:txBody>
          <a:bodyPr tIns="18288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7" name="Rectangle 46"/>
          <p:cNvSpPr/>
          <p:nvPr userDrawn="1"/>
        </p:nvSpPr>
        <p:spPr>
          <a:xfrm>
            <a:off x="433809" y="6360183"/>
            <a:ext cx="2424223" cy="7093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48" name="Rectangle 47"/>
          <p:cNvSpPr/>
          <p:nvPr userDrawn="1"/>
        </p:nvSpPr>
        <p:spPr>
          <a:xfrm>
            <a:off x="3771900" y="850606"/>
            <a:ext cx="1188299" cy="28346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49" name="Rectangle 48"/>
          <p:cNvSpPr/>
          <p:nvPr userDrawn="1"/>
        </p:nvSpPr>
        <p:spPr>
          <a:xfrm>
            <a:off x="3771369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50" name="Rectangle 49"/>
          <p:cNvSpPr/>
          <p:nvPr userDrawn="1"/>
        </p:nvSpPr>
        <p:spPr>
          <a:xfrm>
            <a:off x="7154649" y="465745"/>
            <a:ext cx="2424223" cy="5486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228600" rIns="182880" bIns="228600" rtlCol="0" anchor="t"/>
          <a:lstStyle/>
          <a:p>
            <a:pPr algn="ctr">
              <a:lnSpc>
                <a:spcPct val="130000"/>
              </a:lnSpc>
            </a:pPr>
            <a:endParaRPr/>
          </a:p>
        </p:txBody>
      </p:sp>
      <p:sp>
        <p:nvSpPr>
          <p:cNvPr id="51" name="Text Placeholder 12"/>
          <p:cNvSpPr>
            <a:spLocks noGrp="1"/>
          </p:cNvSpPr>
          <p:nvPr>
            <p:ph type="body" sz="quarter" idx="29" hasCustomPrompt="1"/>
          </p:nvPr>
        </p:nvSpPr>
        <p:spPr>
          <a:xfrm>
            <a:off x="434340" y="2010962"/>
            <a:ext cx="2423160" cy="3657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500"/>
            </a:lvl1pPr>
            <a:lvl2pPr marL="0" indent="0">
              <a:spcBef>
                <a:spcPts val="0"/>
              </a:spcBef>
              <a:buNone/>
              <a:defRPr sz="500"/>
            </a:lvl2pPr>
            <a:lvl3pPr marL="0" indent="0">
              <a:spcBef>
                <a:spcPts val="0"/>
              </a:spcBef>
              <a:buNone/>
              <a:defRPr sz="500"/>
            </a:lvl3pPr>
            <a:lvl4pPr marL="0" indent="0">
              <a:spcBef>
                <a:spcPts val="0"/>
              </a:spcBef>
              <a:buNone/>
              <a:defRPr sz="500"/>
            </a:lvl4pPr>
            <a:lvl5pPr marL="0" indent="0">
              <a:spcBef>
                <a:spcPts val="0"/>
              </a:spcBef>
              <a:buNone/>
              <a:defRPr sz="500"/>
            </a:lvl5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5" name="Text Placeholder 12"/>
          <p:cNvSpPr>
            <a:spLocks noGrp="1"/>
          </p:cNvSpPr>
          <p:nvPr>
            <p:ph type="body" sz="quarter" idx="51" hasCustomPrompt="1"/>
          </p:nvPr>
        </p:nvSpPr>
        <p:spPr>
          <a:xfrm>
            <a:off x="3771900" y="4624733"/>
            <a:ext cx="2423160" cy="3657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500"/>
            </a:lvl1pPr>
            <a:lvl2pPr marL="0" indent="0">
              <a:spcBef>
                <a:spcPts val="0"/>
              </a:spcBef>
              <a:buNone/>
              <a:defRPr sz="500"/>
            </a:lvl2pPr>
            <a:lvl3pPr marL="0" indent="0">
              <a:spcBef>
                <a:spcPts val="0"/>
              </a:spcBef>
              <a:buNone/>
              <a:defRPr sz="500"/>
            </a:lvl3pPr>
            <a:lvl4pPr marL="0" indent="0">
              <a:spcBef>
                <a:spcPts val="0"/>
              </a:spcBef>
              <a:buNone/>
              <a:defRPr sz="500"/>
            </a:lvl4pPr>
            <a:lvl5pPr marL="0" indent="0">
              <a:spcBef>
                <a:spcPts val="0"/>
              </a:spcBef>
              <a:buNone/>
              <a:defRPr sz="500"/>
            </a:lvl5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52" hasCustomPrompt="1"/>
          </p:nvPr>
        </p:nvSpPr>
        <p:spPr>
          <a:xfrm>
            <a:off x="7155180" y="569862"/>
            <a:ext cx="2423160" cy="812371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  <p:sp>
        <p:nvSpPr>
          <p:cNvPr id="63" name="Text Placeholder 12"/>
          <p:cNvSpPr>
            <a:spLocks noGrp="1"/>
          </p:cNvSpPr>
          <p:nvPr>
            <p:ph type="body" sz="quarter" idx="53" hasCustomPrompt="1"/>
          </p:nvPr>
        </p:nvSpPr>
        <p:spPr>
          <a:xfrm>
            <a:off x="7155180" y="1446367"/>
            <a:ext cx="2423160" cy="3657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500"/>
            </a:lvl1pPr>
            <a:lvl2pPr marL="0" indent="0">
              <a:spcBef>
                <a:spcPts val="0"/>
              </a:spcBef>
              <a:buNone/>
              <a:defRPr sz="500"/>
            </a:lvl2pPr>
            <a:lvl3pPr marL="0" indent="0">
              <a:spcBef>
                <a:spcPts val="0"/>
              </a:spcBef>
              <a:buNone/>
              <a:defRPr sz="500"/>
            </a:lvl3pPr>
            <a:lvl4pPr marL="0" indent="0">
              <a:spcBef>
                <a:spcPts val="0"/>
              </a:spcBef>
              <a:buNone/>
              <a:defRPr sz="500"/>
            </a:lvl4pPr>
            <a:lvl5pPr marL="0" indent="0">
              <a:spcBef>
                <a:spcPts val="0"/>
              </a:spcBef>
              <a:buNone/>
              <a:defRPr sz="500"/>
            </a:lvl5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54" hasCustomPrompt="1"/>
          </p:nvPr>
        </p:nvSpPr>
        <p:spPr>
          <a:xfrm>
            <a:off x="7144703" y="2354879"/>
            <a:ext cx="2444114" cy="175671"/>
          </a:xfrm>
        </p:spPr>
        <p:txBody>
          <a:bodyPr lIns="0" tIns="0" rIns="0" bIns="0" anchor="t">
            <a:noAutofit/>
          </a:bodyPr>
          <a:lstStyle>
            <a:lvl1pPr marL="228600" indent="-137160" algn="l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—"/>
              <a:defRPr sz="900" i="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</a:t>
            </a:r>
            <a:r>
              <a:rPr lang="en-US" dirty="0" smtClean="0"/>
              <a:t>attribution</a:t>
            </a:r>
            <a:endParaRPr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55" hasCustomPrompt="1"/>
          </p:nvPr>
        </p:nvSpPr>
        <p:spPr>
          <a:xfrm>
            <a:off x="7144703" y="2636876"/>
            <a:ext cx="2444114" cy="680483"/>
          </a:xfrm>
        </p:spPr>
        <p:txBody>
          <a:bodyPr lIns="0" tIns="0" rIns="0" bIns="0" anchor="t">
            <a:noAutofit/>
          </a:bodyPr>
          <a:lstStyle>
            <a:lvl1pPr marL="73152" indent="-73152" algn="l">
              <a:lnSpc>
                <a:spcPct val="120000"/>
              </a:lnSpc>
              <a:spcBef>
                <a:spcPts val="400"/>
              </a:spcBef>
              <a:buNone/>
              <a:defRPr sz="1200" i="1">
                <a:solidFill>
                  <a:schemeClr val="accent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</a:t>
            </a:r>
            <a:r>
              <a:rPr lang="en-US" dirty="0" smtClean="0"/>
              <a:t>quotation</a:t>
            </a:r>
            <a:endParaRPr dirty="0"/>
          </a:p>
        </p:txBody>
      </p:sp>
      <p:sp>
        <p:nvSpPr>
          <p:cNvPr id="66" name="Text Placeholder 21"/>
          <p:cNvSpPr>
            <a:spLocks noGrp="1"/>
          </p:cNvSpPr>
          <p:nvPr>
            <p:ph type="body" sz="quarter" idx="56" hasCustomPrompt="1"/>
          </p:nvPr>
        </p:nvSpPr>
        <p:spPr>
          <a:xfrm>
            <a:off x="7144703" y="3375605"/>
            <a:ext cx="2444114" cy="175671"/>
          </a:xfrm>
        </p:spPr>
        <p:txBody>
          <a:bodyPr lIns="0" tIns="0" rIns="0" bIns="0" anchor="t">
            <a:noAutofit/>
          </a:bodyPr>
          <a:lstStyle>
            <a:lvl1pPr marL="228600" indent="-137160" algn="l">
              <a:lnSpc>
                <a:spcPct val="100000"/>
              </a:lnSpc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—"/>
              <a:defRPr sz="900" i="0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</a:t>
            </a:r>
            <a:r>
              <a:rPr lang="en-US" dirty="0" smtClean="0"/>
              <a:t>attribution</a:t>
            </a:r>
            <a:endParaRPr dirty="0"/>
          </a:p>
        </p:txBody>
      </p:sp>
      <p:sp>
        <p:nvSpPr>
          <p:cNvPr id="67" name="Text Placeholder 21"/>
          <p:cNvSpPr>
            <a:spLocks noGrp="1"/>
          </p:cNvSpPr>
          <p:nvPr>
            <p:ph type="body" sz="quarter" idx="57" hasCustomPrompt="1"/>
          </p:nvPr>
        </p:nvSpPr>
        <p:spPr>
          <a:xfrm>
            <a:off x="7155180" y="3633329"/>
            <a:ext cx="2423160" cy="513370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  <p:sp>
        <p:nvSpPr>
          <p:cNvPr id="68" name="Text Placeholder 12"/>
          <p:cNvSpPr>
            <a:spLocks noGrp="1"/>
          </p:cNvSpPr>
          <p:nvPr>
            <p:ph type="body" sz="quarter" idx="58" hasCustomPrompt="1"/>
          </p:nvPr>
        </p:nvSpPr>
        <p:spPr>
          <a:xfrm>
            <a:off x="7155180" y="4210833"/>
            <a:ext cx="2423160" cy="36576"/>
          </a:xfrm>
          <a:blipFill>
            <a:blip r:embed="rId2"/>
            <a:stretch>
              <a:fillRect/>
            </a:stretch>
          </a:blipFill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500"/>
            </a:lvl1pPr>
            <a:lvl2pPr marL="0" indent="0">
              <a:spcBef>
                <a:spcPts val="0"/>
              </a:spcBef>
              <a:buNone/>
              <a:defRPr sz="500"/>
            </a:lvl2pPr>
            <a:lvl3pPr marL="0" indent="0">
              <a:spcBef>
                <a:spcPts val="0"/>
              </a:spcBef>
              <a:buNone/>
              <a:defRPr sz="500"/>
            </a:lvl3pPr>
            <a:lvl4pPr marL="0" indent="0">
              <a:spcBef>
                <a:spcPts val="0"/>
              </a:spcBef>
              <a:buNone/>
              <a:defRPr sz="500"/>
            </a:lvl4pPr>
            <a:lvl5pPr marL="0" indent="0">
              <a:spcBef>
                <a:spcPts val="0"/>
              </a:spcBef>
              <a:buNone/>
              <a:defRPr sz="500"/>
            </a:lvl5pPr>
          </a:lstStyle>
          <a:p>
            <a:pPr lvl="0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9" name="Text Placeholder 21"/>
          <p:cNvSpPr>
            <a:spLocks noGrp="1"/>
          </p:cNvSpPr>
          <p:nvPr>
            <p:ph type="body" sz="quarter" idx="59" hasCustomPrompt="1"/>
          </p:nvPr>
        </p:nvSpPr>
        <p:spPr>
          <a:xfrm>
            <a:off x="7155180" y="5901071"/>
            <a:ext cx="2423160" cy="1414129"/>
          </a:xfrm>
        </p:spPr>
        <p:txBody>
          <a:bodyPr lIns="0" tIns="0" rIns="0" bIns="0" anchor="t">
            <a:noAutofit/>
          </a:bodyPr>
          <a:lstStyle>
            <a:lvl1pPr marL="112713" indent="-112713" algn="l"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000">
                <a:solidFill>
                  <a:schemeClr val="tx2"/>
                </a:solidFill>
              </a:defRPr>
            </a:lvl1pPr>
            <a:lvl2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2pPr>
            <a:lvl3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3pPr>
            <a:lvl4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4pPr>
            <a:lvl5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900"/>
            </a:lvl5pPr>
            <a:lvl6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6pPr>
            <a:lvl7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7pPr>
            <a:lvl8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8pPr>
            <a:lvl9pPr marL="182880" indent="-18288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900"/>
            </a:lvl9pPr>
          </a:lstStyle>
          <a:p>
            <a:pPr lvl="0"/>
            <a:r>
              <a:rPr dirty="0"/>
              <a:t>Click to add </a:t>
            </a:r>
            <a:r>
              <a:rPr dirty="0" smtClean="0"/>
              <a:t>text</a:t>
            </a:r>
            <a:endParaRPr dirty="0"/>
          </a:p>
        </p:txBody>
      </p:sp>
      <p:sp>
        <p:nvSpPr>
          <p:cNvPr id="70" name="Text Placeholder 21"/>
          <p:cNvSpPr>
            <a:spLocks noGrp="1"/>
          </p:cNvSpPr>
          <p:nvPr>
            <p:ph type="body" sz="quarter" idx="60" hasCustomPrompt="1"/>
          </p:nvPr>
        </p:nvSpPr>
        <p:spPr>
          <a:xfrm>
            <a:off x="7155180" y="5610985"/>
            <a:ext cx="2423160" cy="205024"/>
          </a:xfrm>
        </p:spPr>
        <p:txBody>
          <a:bodyPr lIns="0" tIns="0" rIns="0" bIns="0"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100" b="1">
                <a:solidFill>
                  <a:schemeClr val="tx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3600"/>
            </a:lvl2pPr>
            <a:lvl3pPr marL="0" indent="0">
              <a:spcBef>
                <a:spcPts val="0"/>
              </a:spcBef>
              <a:buNone/>
              <a:defRPr sz="3600"/>
            </a:lvl3pPr>
            <a:lvl4pPr marL="0" indent="0">
              <a:spcBef>
                <a:spcPts val="0"/>
              </a:spcBef>
              <a:buNone/>
              <a:defRPr sz="3600"/>
            </a:lvl4pPr>
            <a:lvl5pPr marL="0" indent="0">
              <a:spcBef>
                <a:spcPts val="0"/>
              </a:spcBef>
              <a:buNone/>
              <a:defRPr sz="3600"/>
            </a:lvl5pPr>
          </a:lstStyle>
          <a:p>
            <a:pPr lvl="0"/>
            <a:r>
              <a:rPr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18450875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31" userDrawn="1">
          <p15:clr>
            <a:srgbClr val="FBAE40"/>
          </p15:clr>
        </p15:guide>
        <p15:guide id="2" pos="1902" userDrawn="1">
          <p15:clr>
            <a:srgbClr val="FBAE40"/>
          </p15:clr>
        </p15:guide>
        <p15:guide id="3" pos="2361" userDrawn="1">
          <p15:clr>
            <a:srgbClr val="FBAE40"/>
          </p15:clr>
        </p15:guide>
        <p15:guide id="4" pos="4032" userDrawn="1">
          <p15:clr>
            <a:srgbClr val="FBAE40"/>
          </p15:clr>
        </p15:guide>
        <p15:guide id="5" pos="4494" userDrawn="1">
          <p15:clr>
            <a:srgbClr val="FBAE40"/>
          </p15:clr>
        </p15:guide>
        <p15:guide id="6" pos="6105" userDrawn="1">
          <p15:clr>
            <a:srgbClr val="FBAE40"/>
          </p15:clr>
        </p15:guide>
        <p15:guide id="7" orient="horz" pos="288" userDrawn="1">
          <p15:clr>
            <a:srgbClr val="FBAE40"/>
          </p15:clr>
        </p15:guide>
        <p15:guide id="8" orient="horz" pos="460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BAE6A-DCF3-43E4-B2A0-33D0CF1225FC}" type="datetimeFigureOut">
              <a:rPr lang="en-US"/>
              <a:t>9/25/2017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761A3-4CAC-4C5F-AC82-8DB08D526B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728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iming>
    <p:tnLst>
      <p:par>
        <p:cTn id="1" dur="indefinite" restart="never" nodeType="tmRoot"/>
      </p:par>
    </p:tnLst>
  </p:timing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337199" y="2464137"/>
            <a:ext cx="2917918" cy="3899175"/>
          </a:xfrm>
        </p:spPr>
        <p:txBody>
          <a:bodyPr/>
          <a:lstStyle/>
          <a:p>
            <a:pPr algn="ctr"/>
            <a:r>
              <a:rPr lang="en-US" sz="1300" dirty="0"/>
              <a:t>Nuestra </a:t>
            </a:r>
            <a:r>
              <a:rPr lang="en-US" sz="1300" dirty="0">
                <a:solidFill>
                  <a:schemeClr val="tx1"/>
                </a:solidFill>
              </a:rPr>
              <a:t>Misión</a:t>
            </a:r>
            <a:r>
              <a:rPr lang="en-US" sz="1300" dirty="0"/>
              <a:t> es ayudar a los-las estudiantes a mantenerse seguros/as y exitosos/as mediante intervenciones socio-emocionales culturalmente apropiadas y orientadas hacia la familia.  </a:t>
            </a:r>
            <a:endParaRPr lang="es-ES" sz="1300" dirty="0" smtClean="0"/>
          </a:p>
          <a:p>
            <a:pPr algn="ctr"/>
            <a:endParaRPr lang="es-ES" sz="800" dirty="0"/>
          </a:p>
          <a:p>
            <a:pPr algn="ctr"/>
            <a:r>
              <a:rPr lang="en-US" sz="1300" dirty="0"/>
              <a:t>Nuestra </a:t>
            </a:r>
            <a:r>
              <a:rPr lang="en-US" sz="1300" dirty="0">
                <a:solidFill>
                  <a:schemeClr val="tx1"/>
                </a:solidFill>
              </a:rPr>
              <a:t>Visión</a:t>
            </a:r>
            <a:r>
              <a:rPr dirty="0" smtClean="0"/>
              <a:t> </a:t>
            </a:r>
            <a:r>
              <a:rPr lang="en-US" sz="1300" dirty="0"/>
              <a:t>es desarrollar al/a la estudiante plenamente considerando sus necesidades culturales, familiares y socio-económicas, desarrollando su conciencia propia y cultivando sus destrezas sociales, emocionales y académicas. </a:t>
            </a:r>
          </a:p>
          <a:p>
            <a:endParaRPr lang="es-ES" sz="1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6974100" y="3731083"/>
            <a:ext cx="2815936" cy="1607935"/>
          </a:xfrm>
        </p:spPr>
        <p:txBody>
          <a:bodyPr/>
          <a:lstStyle/>
          <a:p>
            <a:pPr algn="ctr"/>
            <a:r>
              <a:rPr lang="en-US" sz="3400" dirty="0" smtClean="0"/>
              <a:t>Programa de </a:t>
            </a:r>
            <a:r>
              <a:rPr lang="en-US" sz="3400" dirty="0" err="1" smtClean="0"/>
              <a:t>Consejería</a:t>
            </a:r>
            <a:r>
              <a:rPr lang="en-US" sz="3400" dirty="0" smtClean="0"/>
              <a:t>/</a:t>
            </a:r>
            <a:br>
              <a:rPr lang="en-US" sz="3400" dirty="0" smtClean="0"/>
            </a:br>
            <a:r>
              <a:rPr lang="en-US" sz="3400" dirty="0" err="1" smtClean="0"/>
              <a:t>Orientación</a:t>
            </a:r>
            <a:r>
              <a:rPr lang="en-US" sz="3400" dirty="0" smtClean="0"/>
              <a:t> Escolar</a:t>
            </a:r>
          </a:p>
          <a:p>
            <a:pPr algn="ctr"/>
            <a:r>
              <a:rPr lang="en-US" sz="2000" dirty="0" smtClean="0"/>
              <a:t>(2017–2018)</a:t>
            </a:r>
            <a:endParaRPr lang="es-ES" sz="20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7155180" y="5473349"/>
            <a:ext cx="2423160" cy="616688"/>
          </a:xfrm>
        </p:spPr>
        <p:txBody>
          <a:bodyPr/>
          <a:lstStyle/>
          <a:p>
            <a:pPr algn="ctr"/>
            <a:r>
              <a:rPr dirty="0" smtClean="0"/>
              <a:t>JoAnn Leleck Elementary School en Broad Acres</a:t>
            </a:r>
            <a:endParaRPr lang="es-E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7155179" y="6660574"/>
            <a:ext cx="2634857" cy="7273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8" name="Picture 17" descr="JoAnn leleck Elementary School at Broad Ac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941" y="482394"/>
            <a:ext cx="2322195" cy="26972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090" y="7001971"/>
            <a:ext cx="862689" cy="577320"/>
          </a:xfrm>
          <a:prstGeom prst="rect">
            <a:avLst/>
          </a:prstGeom>
        </p:spPr>
      </p:pic>
      <p:sp>
        <p:nvSpPr>
          <p:cNvPr id="26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3448119" y="-467593"/>
            <a:ext cx="2815936" cy="1839188"/>
          </a:xfrm>
        </p:spPr>
        <p:txBody>
          <a:bodyPr/>
          <a:lstStyle/>
          <a:p>
            <a:pPr algn="ctr"/>
            <a:endParaRPr lang="en-US" sz="1800" dirty="0"/>
          </a:p>
          <a:p>
            <a:pPr algn="ctr"/>
            <a:endParaRPr lang="en-US" sz="1800" dirty="0" smtClean="0"/>
          </a:p>
          <a:p>
            <a:pPr algn="ctr"/>
            <a:endParaRPr lang="en-US" sz="1800" dirty="0"/>
          </a:p>
          <a:p>
            <a:pPr algn="ctr"/>
            <a:endParaRPr lang="en-US" sz="1800" dirty="0" smtClean="0"/>
          </a:p>
          <a:p>
            <a:pPr algn="ctr"/>
            <a:endParaRPr lang="en-US" sz="1800" dirty="0"/>
          </a:p>
          <a:p>
            <a:pPr algn="ctr"/>
            <a:endParaRPr lang="en-US" sz="1800" dirty="0" smtClean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3515791" y="4569007"/>
            <a:ext cx="2815936" cy="3185596"/>
          </a:xfrm>
        </p:spPr>
        <p:txBody>
          <a:bodyPr/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Comuníquese con Nosotros: </a:t>
            </a:r>
          </a:p>
          <a:p>
            <a:pPr algn="ctr"/>
            <a:endParaRPr lang="es-ES" sz="1800" dirty="0" smtClean="0">
              <a:solidFill>
                <a:schemeClr val="tx1"/>
              </a:solidFill>
            </a:endParaRPr>
          </a:p>
          <a:p>
            <a:pPr algn="ctr"/>
            <a:r>
              <a:rPr dirty="0" smtClean="0"/>
              <a:t> </a:t>
            </a:r>
            <a:r>
              <a:rPr lang="en-US" sz="1400" dirty="0">
                <a:solidFill>
                  <a:schemeClr val="tx1"/>
                </a:solidFill>
              </a:rPr>
              <a:t>JoAnn Leleck Elementary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School en Broad Acres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710 Beacon Road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Silver Spring MD 20903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Teléfono: (240) 740-1900 </a:t>
            </a:r>
          </a:p>
          <a:p>
            <a:pPr algn="ctr"/>
            <a:endParaRPr lang="es-ES" sz="1400" dirty="0" smtClean="0">
              <a:solidFill>
                <a:schemeClr val="tx1"/>
              </a:solidFill>
            </a:endParaRPr>
          </a:p>
          <a:p>
            <a:r>
              <a:rPr lang="en-US" sz="1300" dirty="0" smtClean="0">
                <a:solidFill>
                  <a:schemeClr val="tx1"/>
                </a:solidFill>
              </a:rPr>
              <a:t>Sr. Fernando Moreno </a:t>
            </a:r>
            <a:br>
              <a:rPr lang="en-US" sz="1300" dirty="0" smtClean="0">
                <a:solidFill>
                  <a:schemeClr val="tx1"/>
                </a:solidFill>
              </a:rPr>
            </a:br>
            <a:r>
              <a:rPr lang="en-US" sz="1300" dirty="0" smtClean="0">
                <a:solidFill>
                  <a:schemeClr val="tx1"/>
                </a:solidFill>
              </a:rPr>
              <a:t>(Pre K hasta Grado 2)</a:t>
            </a:r>
          </a:p>
          <a:p>
            <a:r>
              <a:rPr lang="en-US" sz="1300" dirty="0"/>
              <a:t>Fernando_Moreno@mcpsmd.org </a:t>
            </a:r>
            <a:endParaRPr lang="es-ES" sz="1300" dirty="0" smtClean="0">
              <a:solidFill>
                <a:schemeClr val="tx1"/>
              </a:solidFill>
            </a:endParaRPr>
          </a:p>
          <a:p>
            <a:endParaRPr lang="es-ES" sz="1300" dirty="0" smtClean="0">
              <a:solidFill>
                <a:schemeClr val="tx1"/>
              </a:solidFill>
            </a:endParaRPr>
          </a:p>
          <a:p>
            <a:r>
              <a:rPr lang="en-US" sz="1300" dirty="0" smtClean="0">
                <a:solidFill>
                  <a:schemeClr val="tx1"/>
                </a:solidFill>
              </a:rPr>
              <a:t>Srta. Rachel Margulies </a:t>
            </a:r>
            <a:br>
              <a:rPr lang="en-US" sz="1300" dirty="0" smtClean="0">
                <a:solidFill>
                  <a:schemeClr val="tx1"/>
                </a:solidFill>
              </a:rPr>
            </a:br>
            <a:r>
              <a:rPr lang="en-US" sz="1300" dirty="0" smtClean="0">
                <a:solidFill>
                  <a:schemeClr val="tx1"/>
                </a:solidFill>
              </a:rPr>
              <a:t>(Grado 3 al Grado 5)</a:t>
            </a:r>
          </a:p>
          <a:p>
            <a:r>
              <a:rPr lang="en-US" sz="1300" dirty="0" smtClean="0"/>
              <a:t>Rachel_H_Margulies@mcpsmd.org</a:t>
            </a:r>
            <a:endParaRPr lang="es-ES" sz="1300" dirty="0" smtClean="0">
              <a:solidFill>
                <a:schemeClr val="tx1"/>
              </a:solidFill>
            </a:endParaRPr>
          </a:p>
          <a:p>
            <a:endParaRPr lang="es-ES" sz="1300" dirty="0">
              <a:solidFill>
                <a:schemeClr val="tx1"/>
              </a:solidFill>
            </a:endParaRPr>
          </a:p>
        </p:txBody>
      </p:sp>
      <p:sp>
        <p:nvSpPr>
          <p:cNvPr id="32" name="Text Placeholder 5"/>
          <p:cNvSpPr>
            <a:spLocks noGrp="1"/>
          </p:cNvSpPr>
          <p:nvPr>
            <p:ph type="body" sz="quarter" idx="21"/>
          </p:nvPr>
        </p:nvSpPr>
        <p:spPr>
          <a:xfrm>
            <a:off x="337198" y="768929"/>
            <a:ext cx="2815936" cy="2109354"/>
          </a:xfrm>
        </p:spPr>
        <p:txBody>
          <a:bodyPr/>
          <a:lstStyle/>
          <a:p>
            <a:pPr algn="ctr"/>
            <a:r>
              <a:rPr lang="en-US" sz="1800" dirty="0" smtClean="0"/>
              <a:t>¿Quiénes son los consejeros escolares?</a:t>
            </a:r>
          </a:p>
          <a:p>
            <a:pPr algn="ctr"/>
            <a:endParaRPr lang="es-ES" sz="18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El Sr. Fernando Moreno (Salón 400) estará apoyando, principalmente a estudiantes de Pre-Kindergarten, Grado 1 y Grado 2. </a:t>
            </a:r>
          </a:p>
          <a:p>
            <a:pPr algn="ctr"/>
            <a:endParaRPr lang="es-E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La Srta. Rachel Margulies (Salón 401) estará apoyando, principalmente a estudiantes del Grado 3, Grado 4 y Grado 5.</a:t>
            </a:r>
          </a:p>
          <a:p>
            <a:pPr algn="ctr"/>
            <a:endParaRPr lang="es-ES" sz="1200" dirty="0">
              <a:solidFill>
                <a:schemeClr val="tx1"/>
              </a:solidFill>
            </a:endParaRPr>
          </a:p>
          <a:p>
            <a:pPr algn="ctr"/>
            <a:endParaRPr lang="es-ES" sz="1200" dirty="0" smtClean="0">
              <a:solidFill>
                <a:schemeClr val="tx1"/>
              </a:solidFill>
            </a:endParaRPr>
          </a:p>
          <a:p>
            <a:pPr algn="ctr"/>
            <a:endParaRPr lang="es-E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59585" y="618017"/>
            <a:ext cx="2423160" cy="324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b="1" dirty="0" smtClean="0">
                <a:solidFill>
                  <a:schemeClr val="accent1"/>
                </a:solidFill>
              </a:rPr>
              <a:t>Nuestra Promesa:</a:t>
            </a:r>
          </a:p>
          <a:p>
            <a:r>
              <a:rPr lang="en-US" sz="1700" b="1" dirty="0" smtClean="0">
                <a:solidFill>
                  <a:schemeClr val="accent1"/>
                </a:solidFill>
              </a:rPr>
              <a:t>"Formo parte de JoAnn Leleck Elementary School en Broad Acres. </a:t>
            </a:r>
          </a:p>
          <a:p>
            <a:r>
              <a:rPr lang="en-US" sz="1700" b="1" dirty="0" smtClean="0">
                <a:solidFill>
                  <a:schemeClr val="accent1"/>
                </a:solidFill>
              </a:rPr>
              <a:t>Prometo...</a:t>
            </a:r>
          </a:p>
          <a:p>
            <a:endParaRPr lang="es-ES" sz="1700" b="1" dirty="0" smtClean="0">
              <a:solidFill>
                <a:schemeClr val="accent1"/>
              </a:solidFill>
            </a:endParaRPr>
          </a:p>
          <a:p>
            <a:r>
              <a:rPr lang="en-US" sz="1700" b="1" dirty="0">
                <a:solidFill>
                  <a:schemeClr val="accent1"/>
                </a:solidFill>
              </a:rPr>
              <a:t>Ser respetuoso/a</a:t>
            </a:r>
          </a:p>
          <a:p>
            <a:r>
              <a:rPr lang="en-US" sz="1700" b="1" dirty="0">
                <a:solidFill>
                  <a:schemeClr val="accent1"/>
                </a:solidFill>
              </a:rPr>
              <a:t>Actuar responsablemente</a:t>
            </a:r>
          </a:p>
          <a:p>
            <a:r>
              <a:rPr lang="en-US" sz="1700" b="1" dirty="0">
                <a:solidFill>
                  <a:schemeClr val="accent1"/>
                </a:solidFill>
              </a:rPr>
              <a:t>Mantenerme listo/a </a:t>
            </a:r>
          </a:p>
          <a:p>
            <a:r>
              <a:rPr lang="en-US" sz="1700" b="1" dirty="0">
                <a:solidFill>
                  <a:schemeClr val="accent1"/>
                </a:solidFill>
              </a:rPr>
              <a:t>Mantenerme seguro."</a:t>
            </a:r>
          </a:p>
          <a:p>
            <a:endParaRPr lang="es-ES" b="1" dirty="0"/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29"/>
          </p:nvPr>
        </p:nvSpPr>
        <p:spPr>
          <a:xfrm flipV="1">
            <a:off x="407513" y="6161805"/>
            <a:ext cx="2676893" cy="72734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940" y="1658992"/>
            <a:ext cx="924807" cy="1058181"/>
          </a:xfrm>
          <a:prstGeom prst="rect">
            <a:avLst/>
          </a:prstGeom>
        </p:spPr>
      </p:pic>
      <p:sp>
        <p:nvSpPr>
          <p:cNvPr id="31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405926" y="2537975"/>
            <a:ext cx="2678480" cy="701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5" name="Text Placeholder 12"/>
          <p:cNvSpPr>
            <a:spLocks noGrp="1"/>
          </p:cNvSpPr>
          <p:nvPr>
            <p:ph type="body" sz="quarter" idx="28"/>
          </p:nvPr>
        </p:nvSpPr>
        <p:spPr>
          <a:xfrm>
            <a:off x="3600196" y="3989752"/>
            <a:ext cx="2663859" cy="523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22"/>
          </p:nvPr>
        </p:nvSpPr>
        <p:spPr>
          <a:xfrm>
            <a:off x="405926" y="6234539"/>
            <a:ext cx="2678480" cy="1129225"/>
          </a:xfrm>
        </p:spPr>
        <p:txBody>
          <a:bodyPr/>
          <a:lstStyle/>
          <a:p>
            <a:pPr algn="ctr"/>
            <a:r>
              <a:rPr lang="en-US" sz="1400" dirty="0" smtClean="0"/>
              <a:t>*El apoyo de los consejeros escolares puede conseguirse por referencia del padre/madre/guardián, un miembro del personal de JLES o por referencia propia del/de la estudiante* 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91134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>
          <a:xfrm>
            <a:off x="581930" y="2404358"/>
            <a:ext cx="2423160" cy="2325326"/>
          </a:xfrm>
        </p:spPr>
        <p:txBody>
          <a:bodyPr/>
          <a:lstStyle/>
          <a:p>
            <a:pPr algn="ctr"/>
            <a:r>
              <a:rPr lang="en-US" sz="1800" dirty="0" smtClean="0">
                <a:solidFill>
                  <a:schemeClr val="accent1"/>
                </a:solidFill>
              </a:rPr>
              <a:t>Consejería Para Grupos Pequeños:</a:t>
            </a:r>
          </a:p>
          <a:p>
            <a:endParaRPr lang="es-ES" sz="1200" dirty="0" smtClean="0"/>
          </a:p>
          <a:p>
            <a:r>
              <a:rPr lang="en-US" sz="1300" dirty="0" smtClean="0">
                <a:solidFill>
                  <a:srgbClr val="0070C0"/>
                </a:solidFill>
              </a:rPr>
              <a:t>Los grupos se reúnen semanalmente por 6 a 8 semanas y trabajan con los/las estudiantes en temas como: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Habilidades Sociales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Ansiedad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Autoestima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Enojo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Dolor y Pérdida </a:t>
            </a:r>
            <a:endParaRPr lang="es-ES" sz="1200" dirty="0">
              <a:solidFill>
                <a:srgbClr val="0070C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Inculturación e Integración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70C0"/>
                </a:solidFill>
              </a:rPr>
              <a:t>Separación del Núcleo Familiar </a:t>
            </a:r>
            <a:r>
              <a:rPr dirty="0"/>
              <a:t/>
            </a:r>
            <a:br>
              <a:rPr dirty="0"/>
            </a:br>
            <a:r>
              <a:rPr lang="en-US" sz="1200" dirty="0" smtClean="0">
                <a:solidFill>
                  <a:srgbClr val="0070C0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sz="1200" dirty="0"/>
          </a:p>
          <a:p>
            <a:endParaRPr lang="es-ES" sz="1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3"/>
          </p:nvPr>
        </p:nvSpPr>
        <p:spPr>
          <a:xfrm>
            <a:off x="3817793" y="4881293"/>
            <a:ext cx="2796884" cy="3067791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b="1" dirty="0" smtClean="0">
                <a:solidFill>
                  <a:schemeClr val="accent1"/>
                </a:solidFill>
              </a:rPr>
              <a:t>Apoyo Individual:</a:t>
            </a:r>
            <a:endParaRPr lang="es-ES" sz="1800" b="1" dirty="0" smtClean="0"/>
          </a:p>
          <a:p>
            <a:pPr marL="0" indent="0" algn="ctr">
              <a:buNone/>
            </a:pPr>
            <a:r>
              <a:rPr lang="en-US" sz="1200" b="1" dirty="0" smtClean="0"/>
              <a:t>Se brindará apoyo de consejería individual, por poco tiempo, según sea necesario. ¡La intención de las reuniones individuales es ayudar a los/las escolares a resolver problemas difíciles, tomar buenas decisiones y hacer todo lo mejor posible!   </a:t>
            </a:r>
            <a:endParaRPr lang="es-ES" sz="1200" b="1" dirty="0" smtClean="0">
              <a:solidFill>
                <a:schemeClr val="accent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9"/>
          </p:nvPr>
        </p:nvSpPr>
        <p:spPr>
          <a:xfrm>
            <a:off x="3723755" y="578261"/>
            <a:ext cx="2796884" cy="1114651"/>
          </a:xfrm>
        </p:spPr>
        <p:txBody>
          <a:bodyPr/>
          <a:lstStyle/>
          <a:p>
            <a:pPr algn="ctr"/>
            <a:r>
              <a:rPr lang="en-US" sz="2000" dirty="0" smtClean="0"/>
              <a:t>Brindamos los siguientes servicios de consejería:</a:t>
            </a:r>
            <a:endParaRPr lang="es-ES" sz="20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434339" y="3976342"/>
            <a:ext cx="2799309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60"/>
          </p:nvPr>
        </p:nvSpPr>
        <p:spPr>
          <a:xfrm>
            <a:off x="7198822" y="4261247"/>
            <a:ext cx="2637308" cy="2579029"/>
          </a:xfrm>
        </p:spPr>
        <p:txBody>
          <a:bodyPr/>
          <a:lstStyle/>
          <a:p>
            <a:endParaRPr lang="es-ES" sz="1800" dirty="0" smtClean="0">
              <a:solidFill>
                <a:schemeClr val="accent1"/>
              </a:solidFill>
            </a:endParaRPr>
          </a:p>
          <a:p>
            <a:endParaRPr lang="es-ES" sz="1800" dirty="0">
              <a:solidFill>
                <a:schemeClr val="accent1"/>
              </a:solidFill>
            </a:endParaRPr>
          </a:p>
          <a:p>
            <a:endParaRPr lang="es-ES" sz="1800" dirty="0" smtClean="0">
              <a:solidFill>
                <a:schemeClr val="accent1"/>
              </a:solidFill>
            </a:endParaRPr>
          </a:p>
          <a:p>
            <a:pPr algn="ctr"/>
            <a:r>
              <a:rPr lang="en-US" sz="1800" dirty="0" smtClean="0">
                <a:solidFill>
                  <a:schemeClr val="accent1"/>
                </a:solidFill>
              </a:rPr>
              <a:t>Lecciones de Aula:</a:t>
            </a:r>
          </a:p>
          <a:p>
            <a:pPr algn="ctr"/>
            <a:endParaRPr lang="es-ES" sz="800" dirty="0" smtClean="0"/>
          </a:p>
          <a:p>
            <a:pPr algn="ctr"/>
            <a:r>
              <a:rPr lang="en-US" sz="1200" dirty="0" smtClean="0"/>
              <a:t>Este ciclo escolar se darán lecciones de aula mensuales sobre una variedad de temas basados en el grado escolar. 
</a:t>
            </a:r>
            <a:r>
              <a:rPr dirty="0"/>
              <a:t/>
            </a:r>
            <a:br>
              <a:rPr dirty="0"/>
            </a:br>
            <a:r>
              <a:rPr lang="en-US" sz="1200" dirty="0" smtClean="0"/>
              <a:t> Las lecciones estarán basadas en las principales áreas estándar de consejería para el desarrollo:  Académica, Personal, Interpersonal, Profesional y Sano Desarrollo. </a:t>
            </a:r>
          </a:p>
          <a:p>
            <a:endParaRPr lang="es-ES" dirty="0" smtClean="0"/>
          </a:p>
          <a:p>
            <a:r>
              <a:rPr dirty="0" smtClean="0"/>
              <a:t>LOS TEMAS INCLUYEN: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Destrezas de Estudio y Aprendizaje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Conocimiento de las Carreras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Seguridad Personal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Amistad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Comportamientos anti-intimidatorio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Establecimiento de Metas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Solidaridad con el prójimo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Toma de Decisiones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Diversidad/Respetando las Diferencias</a:t>
            </a:r>
            <a:endParaRPr lang="es-ES" dirty="0">
              <a:solidFill>
                <a:srgbClr val="0070C0"/>
              </a:solidFill>
            </a:endParaRP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717" y="1957317"/>
            <a:ext cx="2332960" cy="2029416"/>
          </a:xfrm>
          <a:prstGeom prst="rect">
            <a:avLst/>
          </a:prstGeom>
        </p:spPr>
      </p:pic>
      <p:sp>
        <p:nvSpPr>
          <p:cNvPr id="37" name="AutoShape 2" descr="Image result for cartoon classroom"/>
          <p:cNvSpPr>
            <a:spLocks noChangeAspect="1" noChangeArrowheads="1"/>
          </p:cNvSpPr>
          <p:nvPr/>
        </p:nvSpPr>
        <p:spPr bwMode="auto">
          <a:xfrm>
            <a:off x="63500" y="-846138"/>
            <a:ext cx="2371725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382" y="6023694"/>
            <a:ext cx="1706187" cy="1570022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622412" y="4144379"/>
            <a:ext cx="242316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700" b="1" dirty="0" smtClean="0">
                <a:solidFill>
                  <a:schemeClr val="accent1"/>
                </a:solidFill>
              </a:rPr>
              <a:t>Aprendizaje Socio-Emocional Mediante el Ajedrez</a:t>
            </a:r>
          </a:p>
          <a:p>
            <a:endParaRPr lang="es-ES" b="1" dirty="0"/>
          </a:p>
        </p:txBody>
      </p:sp>
      <p:pic>
        <p:nvPicPr>
          <p:cNvPr id="2050" name="img698634" descr="5cf92bdd-123e-4684-ba07-fb3720d6dd6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265" y="4729684"/>
            <a:ext cx="1349455" cy="136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3817793" y="4433027"/>
            <a:ext cx="2888673" cy="523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320265" y="7257204"/>
            <a:ext cx="2880276" cy="509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3771899" y="7065818"/>
            <a:ext cx="2888673" cy="509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29"/>
          </p:nvPr>
        </p:nvSpPr>
        <p:spPr>
          <a:xfrm>
            <a:off x="7240518" y="5847804"/>
            <a:ext cx="2672542" cy="457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2" name="Text Placeholder 8"/>
          <p:cNvSpPr>
            <a:spLocks noGrp="1"/>
          </p:cNvSpPr>
          <p:nvPr>
            <p:ph type="body" sz="quarter" idx="49"/>
          </p:nvPr>
        </p:nvSpPr>
        <p:spPr>
          <a:xfrm>
            <a:off x="395068" y="6023694"/>
            <a:ext cx="2796884" cy="1114651"/>
          </a:xfrm>
        </p:spPr>
        <p:txBody>
          <a:bodyPr/>
          <a:lstStyle/>
          <a:p>
            <a:pPr algn="ctr"/>
            <a:r>
              <a:rPr lang="en-US" sz="1400" dirty="0" smtClean="0"/>
              <a:t>~Usamos el ajedrez como una metáfora de la vida para desarrollar destrezas socio-emocionales~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3554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 Brochure 11 x 8.5">
  <a:themeElements>
    <a:clrScheme name="Black Brochur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F462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ckBrochure.potx" id="{E82E603B-C300-4B3A-8D8B-62F7AA018760}" vid="{6A0FD953-A5A3-4406-8679-4C255090AC8E}"/>
    </a:ext>
  </a:extLst>
</a:theme>
</file>

<file path=ppt/theme/theme2.xml><?xml version="1.0" encoding="utf-8"?>
<a:theme xmlns:a="http://schemas.openxmlformats.org/drawingml/2006/main" name="Office Theme">
  <a:themeElements>
    <a:clrScheme name="Black Brochur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F462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lack Brochur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F462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CE13EB1-0060-485A-9A5D-BCEC4A373B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Tri-fold business brochure (black, red design)</Template>
  <TotalTime>0</TotalTime>
  <Words>331</Words>
  <Application>Microsoft Office PowerPoint</Application>
  <PresentationFormat>Custom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Black Brochure 11 x 8.5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2017-08-18T16:57:47Z</dcterms:created>
  <dcterms:modified xsi:type="dcterms:W3CDTF">2017-09-25T14:56:07Z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TC038951449991</vt:lpwstr>
  </property>
</Properties>
</file>