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60" r:id="rId3"/>
    <p:sldId id="259" r:id="rId4"/>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2" d="100"/>
          <a:sy n="92" d="100"/>
        </p:scale>
        <p:origin x="102" y="270"/>
      </p:cViewPr>
      <p:guideLst/>
    </p:cSldViewPr>
  </p:slideViewPr>
  <p:notesTextViewPr>
    <p:cViewPr>
      <p:scale>
        <a:sx n="3" d="2"/>
        <a:sy n="3" d="2"/>
      </p:scale>
      <p:origin x="0" y="0"/>
    </p:cViewPr>
  </p:notesText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D6FE3C-34D8-4B4B-9273-D907B0A3B964}" type="datetimeFigureOut">
              <a:rPr lang="en-US"/>
              <a:t>9/25/2017</a:t>
            </a:fld>
            <a:endParaRPr lang="fr-F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69A89D-734B-4FAD-B6E7-2B864E72E489}" type="slidenum">
              <a:rPr/>
              <a:t>‹#›</a:t>
            </a:fld>
            <a:endParaRPr lang="fr-F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0FF5F4-5691-49AF-9E16-FB22826F7264}" type="datetimeFigureOut">
              <a:rPr lang="en-US"/>
              <a:t>9/25/2017</a:t>
            </a:fld>
            <a:endParaRPr lang="fr-FR"/>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2A89D7-7603-4ECB-ADF6-F6CF2BE4F401}" type="slidenum">
              <a:rPr/>
              <a:t>‹#›</a:t>
            </a:fld>
            <a:endParaRPr lang="fr-F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1" name="Rectangle 10"/>
          <p:cNvSpPr/>
          <p:nvPr userDrawn="1"/>
        </p:nvSpPr>
        <p:spPr>
          <a:xfrm>
            <a:off x="442027" y="3040910"/>
            <a:ext cx="2424223" cy="9966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23" name="Text Placeholder 21"/>
          <p:cNvSpPr>
            <a:spLocks noGrp="1"/>
          </p:cNvSpPr>
          <p:nvPr>
            <p:ph type="body" sz="quarter" idx="14" hasCustomPrompt="1"/>
          </p:nvPr>
        </p:nvSpPr>
        <p:spPr>
          <a:xfrm rot="16200000">
            <a:off x="2387620" y="6007119"/>
            <a:ext cx="2471737" cy="144424"/>
          </a:xfrm>
        </p:spPr>
        <p:txBody>
          <a:bodyPr lIns="0" tIns="0" rIns="0" bIns="0" anchor="t">
            <a:noAutofit/>
          </a:bodyPr>
          <a:lstStyle>
            <a:lvl1pPr marL="0" indent="0" algn="l">
              <a:lnSpc>
                <a:spcPct val="85000"/>
              </a:lnSpc>
              <a:spcBef>
                <a:spcPts val="0"/>
              </a:spcBef>
              <a:buNone/>
              <a:defRPr sz="9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Company N</a:t>
            </a:r>
            <a:r>
              <a:rPr dirty="0" smtClean="0"/>
              <a:t>ame</a:t>
            </a:r>
            <a:endParaRPr dirty="0"/>
          </a:p>
        </p:txBody>
      </p:sp>
      <p:sp>
        <p:nvSpPr>
          <p:cNvPr id="24" name="Text Placeholder 21"/>
          <p:cNvSpPr>
            <a:spLocks noGrp="1"/>
          </p:cNvSpPr>
          <p:nvPr>
            <p:ph type="body" sz="quarter" idx="15" hasCustomPrompt="1"/>
          </p:nvPr>
        </p:nvSpPr>
        <p:spPr>
          <a:xfrm rot="16200000">
            <a:off x="2662318" y="5875952"/>
            <a:ext cx="2471738" cy="406757"/>
          </a:xfrm>
        </p:spPr>
        <p:txBody>
          <a:bodyPr lIns="0" tIns="0" rIns="0" bIns="0" anchor="t">
            <a:noAutofit/>
          </a:bodyPr>
          <a:lstStyle>
            <a:lvl1pPr marL="0" indent="0" algn="l">
              <a:lnSpc>
                <a:spcPct val="120000"/>
              </a:lnSpc>
              <a:spcBef>
                <a:spcPts val="0"/>
              </a:spcBef>
              <a:buNone/>
              <a:defRPr sz="9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B</a:t>
            </a:r>
            <a:r>
              <a:rPr dirty="0" smtClean="0"/>
              <a:t>usiness </a:t>
            </a:r>
            <a:r>
              <a:rPr lang="en-US" dirty="0" smtClean="0"/>
              <a:t>A</a:t>
            </a:r>
            <a:r>
              <a:rPr dirty="0" smtClean="0"/>
              <a:t>ddress</a:t>
            </a:r>
            <a:endParaRPr dirty="0"/>
          </a:p>
        </p:txBody>
      </p:sp>
      <p:sp>
        <p:nvSpPr>
          <p:cNvPr id="28" name="Text Placeholder 21"/>
          <p:cNvSpPr>
            <a:spLocks noGrp="1"/>
          </p:cNvSpPr>
          <p:nvPr>
            <p:ph type="body" sz="quarter" idx="19" hasCustomPrompt="1"/>
          </p:nvPr>
        </p:nvSpPr>
        <p:spPr>
          <a:xfrm>
            <a:off x="442027" y="5422604"/>
            <a:ext cx="2424223" cy="1892596"/>
          </a:xfrm>
        </p:spPr>
        <p:txBody>
          <a:bodyPr lIns="0" tIns="0" rIns="0" bIns="0" anchor="t">
            <a:noAutofit/>
          </a:bodyPr>
          <a:lstStyle>
            <a:lvl1pPr marL="0" indent="0" algn="l">
              <a:lnSpc>
                <a:spcPct val="120000"/>
              </a:lnSpc>
              <a:spcBef>
                <a:spcPts val="900"/>
              </a:spcBef>
              <a:buNone/>
              <a:defRPr sz="10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1" name="Text Placeholder 21"/>
          <p:cNvSpPr>
            <a:spLocks noGrp="1"/>
          </p:cNvSpPr>
          <p:nvPr>
            <p:ph type="body" sz="quarter" idx="20" hasCustomPrompt="1"/>
          </p:nvPr>
        </p:nvSpPr>
        <p:spPr>
          <a:xfrm>
            <a:off x="442026" y="4146698"/>
            <a:ext cx="2424224" cy="1006274"/>
          </a:xfrm>
        </p:spPr>
        <p:txBody>
          <a:bodyPr lIns="0" tIns="0" rIns="0" bIns="0" anchor="b">
            <a:noAutofit/>
          </a:bodyPr>
          <a:lstStyle>
            <a:lvl1pPr marL="0" indent="0" algn="l">
              <a:lnSpc>
                <a:spcPct val="120000"/>
              </a:lnSpc>
              <a:spcBef>
                <a:spcPts val="0"/>
              </a:spcBef>
              <a:buNone/>
              <a:defRPr sz="1600" b="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33" name="Text Placeholder 21"/>
          <p:cNvSpPr>
            <a:spLocks noGrp="1"/>
          </p:cNvSpPr>
          <p:nvPr>
            <p:ph type="body" sz="quarter" idx="21" hasCustomPrompt="1"/>
          </p:nvPr>
        </p:nvSpPr>
        <p:spPr>
          <a:xfrm>
            <a:off x="7155180" y="1446028"/>
            <a:ext cx="2423160" cy="2308328"/>
          </a:xfrm>
        </p:spPr>
        <p:txBody>
          <a:bodyPr lIns="0" tIns="0" rIns="0" bIns="0" anchor="b">
            <a:noAutofit/>
          </a:bodyPr>
          <a:lstStyle>
            <a:lvl1pPr marL="0" indent="0" algn="l">
              <a:lnSpc>
                <a:spcPct val="90000"/>
              </a:lnSpc>
              <a:spcBef>
                <a:spcPts val="0"/>
              </a:spcBef>
              <a:buNone/>
              <a:defRPr sz="3800" b="1"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34" name="Text Placeholder 21"/>
          <p:cNvSpPr>
            <a:spLocks noGrp="1"/>
          </p:cNvSpPr>
          <p:nvPr>
            <p:ph type="body" sz="quarter" idx="22" hasCustomPrompt="1"/>
          </p:nvPr>
        </p:nvSpPr>
        <p:spPr>
          <a:xfrm>
            <a:off x="7155180" y="3997842"/>
            <a:ext cx="2423160" cy="616688"/>
          </a:xfrm>
        </p:spPr>
        <p:txBody>
          <a:bodyPr lIns="0" tIns="0" rIns="0" bIns="0" anchor="t">
            <a:noAutofit/>
          </a:bodyPr>
          <a:lstStyle>
            <a:lvl1pPr marL="0" indent="0" algn="l">
              <a:lnSpc>
                <a:spcPct val="100000"/>
              </a:lnSpc>
              <a:spcBef>
                <a:spcPts val="0"/>
              </a:spcBef>
              <a:buNone/>
              <a:defRPr sz="18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Click to add text</a:t>
            </a:r>
            <a:endParaRPr dirty="0"/>
          </a:p>
        </p:txBody>
      </p:sp>
      <p:sp>
        <p:nvSpPr>
          <p:cNvPr id="20" name="Text Placeholder 21"/>
          <p:cNvSpPr>
            <a:spLocks noGrp="1"/>
          </p:cNvSpPr>
          <p:nvPr>
            <p:ph type="body" sz="quarter" idx="23" hasCustomPrompt="1"/>
          </p:nvPr>
        </p:nvSpPr>
        <p:spPr>
          <a:xfrm rot="16200000">
            <a:off x="3169992" y="4149988"/>
            <a:ext cx="2381694" cy="163537"/>
          </a:xfrm>
        </p:spPr>
        <p:txBody>
          <a:bodyPr lIns="0" tIns="0" rIns="0" bIns="0" anchor="t">
            <a:noAutofit/>
          </a:bodyPr>
          <a:lstStyle>
            <a:lvl1pPr marL="0" indent="0" algn="l">
              <a:lnSpc>
                <a:spcPct val="100000"/>
              </a:lnSpc>
              <a:spcBef>
                <a:spcPts val="0"/>
              </a:spcBef>
              <a:buNone/>
              <a:defRPr sz="10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Recipient Name</a:t>
            </a:r>
            <a:endParaRPr dirty="0"/>
          </a:p>
        </p:txBody>
      </p:sp>
      <p:sp>
        <p:nvSpPr>
          <p:cNvPr id="18" name="Rectangle 17"/>
          <p:cNvSpPr/>
          <p:nvPr userDrawn="1"/>
        </p:nvSpPr>
        <p:spPr>
          <a:xfrm>
            <a:off x="442027"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22" name="Rectangle 21"/>
          <p:cNvSpPr/>
          <p:nvPr userDrawn="1"/>
        </p:nvSpPr>
        <p:spPr>
          <a:xfrm>
            <a:off x="7154649" y="3867502"/>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26" name="Text Placeholder 21"/>
          <p:cNvSpPr>
            <a:spLocks noGrp="1"/>
          </p:cNvSpPr>
          <p:nvPr>
            <p:ph type="body" sz="quarter" idx="24" hasCustomPrompt="1"/>
          </p:nvPr>
        </p:nvSpPr>
        <p:spPr>
          <a:xfrm rot="16200000">
            <a:off x="3480891" y="4010206"/>
            <a:ext cx="2381694" cy="443099"/>
          </a:xfrm>
        </p:spPr>
        <p:txBody>
          <a:bodyPr lIns="0" tIns="0" rIns="0" bIns="0" anchor="t">
            <a:noAutofit/>
          </a:bodyPr>
          <a:lstStyle>
            <a:lvl1pPr marL="0" indent="0" algn="l">
              <a:lnSpc>
                <a:spcPct val="120000"/>
              </a:lnSpc>
              <a:spcBef>
                <a:spcPts val="0"/>
              </a:spcBef>
              <a:buNone/>
              <a:defRPr sz="10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Address</a:t>
            </a:r>
            <a:br>
              <a:rPr lang="en-US" dirty="0" smtClean="0"/>
            </a:br>
            <a:r>
              <a:rPr lang="en-US" dirty="0" smtClean="0"/>
              <a:t>City, ST  ZIP Code</a:t>
            </a:r>
            <a:endParaRPr dirty="0"/>
          </a:p>
        </p:txBody>
      </p:sp>
      <p:sp>
        <p:nvSpPr>
          <p:cNvPr id="29" name="Text Placeholder 21"/>
          <p:cNvSpPr>
            <a:spLocks noGrp="1"/>
          </p:cNvSpPr>
          <p:nvPr>
            <p:ph type="body" sz="quarter" idx="25" hasCustomPrompt="1"/>
          </p:nvPr>
        </p:nvSpPr>
        <p:spPr>
          <a:xfrm rot="16200000">
            <a:off x="5348943" y="4362492"/>
            <a:ext cx="1785749" cy="334471"/>
          </a:xfrm>
        </p:spPr>
        <p:txBody>
          <a:bodyPr lIns="0" tIns="0" rIns="0" bIns="0" anchor="t">
            <a:noAutofit/>
          </a:bodyPr>
          <a:lstStyle>
            <a:lvl1pPr marL="0" indent="0" algn="l">
              <a:lnSpc>
                <a:spcPct val="120000"/>
              </a:lnSpc>
              <a:spcBef>
                <a:spcPts val="0"/>
              </a:spcBef>
              <a:buNone/>
              <a:defRPr sz="9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[Website]</a:t>
            </a:r>
            <a:br>
              <a:rPr lang="en-US" dirty="0" smtClean="0"/>
            </a:br>
            <a:r>
              <a:rPr lang="en-US" dirty="0" smtClean="0"/>
              <a:t>[Email]</a:t>
            </a:r>
            <a:endParaRPr dirty="0"/>
          </a:p>
        </p:txBody>
      </p:sp>
      <p:sp>
        <p:nvSpPr>
          <p:cNvPr id="30" name="Text Placeholder 21"/>
          <p:cNvSpPr>
            <a:spLocks noGrp="1"/>
          </p:cNvSpPr>
          <p:nvPr>
            <p:ph type="body" sz="quarter" idx="26" hasCustomPrompt="1"/>
          </p:nvPr>
        </p:nvSpPr>
        <p:spPr>
          <a:xfrm rot="16200000">
            <a:off x="5348943" y="6255090"/>
            <a:ext cx="1785749" cy="334471"/>
          </a:xfrm>
        </p:spPr>
        <p:txBody>
          <a:bodyPr lIns="0" tIns="0" rIns="0" bIns="0" anchor="t">
            <a:noAutofit/>
          </a:bodyPr>
          <a:lstStyle>
            <a:lvl1pPr marL="0" indent="0" algn="l">
              <a:lnSpc>
                <a:spcPct val="120000"/>
              </a:lnSpc>
              <a:spcBef>
                <a:spcPts val="0"/>
              </a:spcBef>
              <a:buNone/>
              <a:defRPr sz="9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Tel [Telephone]</a:t>
            </a:r>
            <a:br>
              <a:rPr lang="en-US" dirty="0" smtClean="0"/>
            </a:br>
            <a:r>
              <a:rPr lang="en-US" dirty="0" smtClean="0"/>
              <a:t>Fax [Fax]</a:t>
            </a:r>
            <a:endParaRPr dirty="0"/>
          </a:p>
        </p:txBody>
      </p:sp>
      <p:sp>
        <p:nvSpPr>
          <p:cNvPr id="5" name="Picture Placeholder 4"/>
          <p:cNvSpPr>
            <a:spLocks noGrp="1"/>
          </p:cNvSpPr>
          <p:nvPr>
            <p:ph type="pic" sz="quarter" idx="27"/>
          </p:nvPr>
        </p:nvSpPr>
        <p:spPr>
          <a:xfrm>
            <a:off x="442082" y="839788"/>
            <a:ext cx="2424113" cy="2084387"/>
          </a:xfrm>
          <a:solidFill>
            <a:schemeClr val="bg1">
              <a:lumMod val="8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32" name="Rectangle 31"/>
          <p:cNvSpPr/>
          <p:nvPr userDrawn="1"/>
        </p:nvSpPr>
        <p:spPr>
          <a:xfrm>
            <a:off x="6435513" y="2011680"/>
            <a:ext cx="54864" cy="53035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35" name="Rectangle 34"/>
          <p:cNvSpPr/>
          <p:nvPr userDrawn="1"/>
        </p:nvSpPr>
        <p:spPr>
          <a:xfrm>
            <a:off x="6435513" y="484844"/>
            <a:ext cx="54864" cy="12801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13" name="Text Placeholder 12"/>
          <p:cNvSpPr>
            <a:spLocks noGrp="1"/>
          </p:cNvSpPr>
          <p:nvPr>
            <p:ph type="body" sz="quarter" idx="28" hasCustomPrompt="1"/>
          </p:nvPr>
        </p:nvSpPr>
        <p:spPr>
          <a:xfrm>
            <a:off x="7155180" y="465810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40" name="Text Placeholder 12"/>
          <p:cNvSpPr>
            <a:spLocks noGrp="1"/>
          </p:cNvSpPr>
          <p:nvPr>
            <p:ph type="body" sz="quarter" idx="29" hasCustomPrompt="1"/>
          </p:nvPr>
        </p:nvSpPr>
        <p:spPr>
          <a:xfrm>
            <a:off x="442558" y="5260735"/>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88" userDrawn="1">
          <p15:clr>
            <a:srgbClr val="FBAE40"/>
          </p15:clr>
        </p15:guide>
        <p15:guide id="2" orient="horz" pos="4608" userDrawn="1">
          <p15:clr>
            <a:srgbClr val="FBAE40"/>
          </p15:clr>
        </p15:guide>
        <p15:guide id="3" pos="272" userDrawn="1">
          <p15:clr>
            <a:srgbClr val="FBAE40"/>
          </p15:clr>
        </p15:guide>
        <p15:guide id="4" pos="1800" userDrawn="1">
          <p15:clr>
            <a:srgbClr val="FBAE40"/>
          </p15:clr>
        </p15:guide>
        <p15:guide id="6" pos="6035" userDrawn="1">
          <p15:clr>
            <a:srgbClr val="FBAE40"/>
          </p15:clr>
        </p15:guide>
        <p15:guide id="7" pos="450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1" name="Text Placeholder 21"/>
          <p:cNvSpPr>
            <a:spLocks noGrp="1"/>
          </p:cNvSpPr>
          <p:nvPr>
            <p:ph type="body" sz="quarter" idx="20" hasCustomPrompt="1"/>
          </p:nvPr>
        </p:nvSpPr>
        <p:spPr>
          <a:xfrm>
            <a:off x="434340" y="569862"/>
            <a:ext cx="2423160" cy="1373367"/>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34340" y="2158410"/>
            <a:ext cx="2423160" cy="1456660"/>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26" name="Text Placeholder 21"/>
          <p:cNvSpPr>
            <a:spLocks noGrp="1"/>
          </p:cNvSpPr>
          <p:nvPr>
            <p:ph type="body" sz="quarter" idx="36" hasCustomPrompt="1"/>
          </p:nvPr>
        </p:nvSpPr>
        <p:spPr>
          <a:xfrm>
            <a:off x="434340" y="3711724"/>
            <a:ext cx="2423160" cy="237054"/>
          </a:xfrm>
        </p:spPr>
        <p:txBody>
          <a:bodyPr lIns="0" tIns="0" rIns="0" bIns="0" anchor="b">
            <a:noAutofit/>
          </a:bodyPr>
          <a:lstStyle>
            <a:lvl1pPr marL="0" indent="0" algn="l">
              <a:lnSpc>
                <a:spcPct val="114000"/>
              </a:lnSpc>
              <a:spcBef>
                <a:spcPts val="800"/>
              </a:spcBef>
              <a:buNone/>
              <a:defRPr sz="11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27" name="Text Placeholder 21"/>
          <p:cNvSpPr>
            <a:spLocks noGrp="1"/>
          </p:cNvSpPr>
          <p:nvPr>
            <p:ph type="body" sz="quarter" idx="37" hasCustomPrompt="1"/>
          </p:nvPr>
        </p:nvSpPr>
        <p:spPr>
          <a:xfrm>
            <a:off x="434340" y="4034799"/>
            <a:ext cx="2423160" cy="515935"/>
          </a:xfrm>
        </p:spPr>
        <p:txBody>
          <a:bodyPr lIns="0" tIns="0" rIns="0" bIns="0" anchor="t">
            <a:noAutofit/>
          </a:bodyPr>
          <a:lstStyle>
            <a:lvl1pPr marL="112713" indent="-112713"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 Placeholder 21"/>
          <p:cNvSpPr>
            <a:spLocks noGrp="1"/>
          </p:cNvSpPr>
          <p:nvPr>
            <p:ph type="body" sz="quarter" idx="42" hasCustomPrompt="1"/>
          </p:nvPr>
        </p:nvSpPr>
        <p:spPr>
          <a:xfrm>
            <a:off x="7144703" y="1616150"/>
            <a:ext cx="2444114" cy="680483"/>
          </a:xfrm>
        </p:spPr>
        <p:txBody>
          <a:bodyPr lIns="0" tIns="0" rIns="0" bIns="0" anchor="t">
            <a:noAutofit/>
          </a:bodyPr>
          <a:lstStyle>
            <a:lvl1pPr marL="73152" indent="-73152" algn="l">
              <a:lnSpc>
                <a:spcPct val="120000"/>
              </a:lnSpc>
              <a:spcBef>
                <a:spcPts val="400"/>
              </a:spcBef>
              <a:buNone/>
              <a:defRPr sz="1200" i="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quotation</a:t>
            </a:r>
            <a:endParaRPr dirty="0"/>
          </a:p>
        </p:txBody>
      </p:sp>
      <p:sp>
        <p:nvSpPr>
          <p:cNvPr id="42" name="Text Placeholder 21"/>
          <p:cNvSpPr>
            <a:spLocks noGrp="1"/>
          </p:cNvSpPr>
          <p:nvPr>
            <p:ph type="body" sz="quarter" idx="43" hasCustomPrompt="1"/>
          </p:nvPr>
        </p:nvSpPr>
        <p:spPr>
          <a:xfrm>
            <a:off x="3771900" y="4784651"/>
            <a:ext cx="2423160" cy="2530549"/>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59" name="Text Placeholder 21"/>
          <p:cNvSpPr>
            <a:spLocks noGrp="1"/>
          </p:cNvSpPr>
          <p:nvPr>
            <p:ph type="body" sz="quarter" idx="48" hasCustomPrompt="1"/>
          </p:nvPr>
        </p:nvSpPr>
        <p:spPr>
          <a:xfrm>
            <a:off x="7155180" y="4359349"/>
            <a:ext cx="2423160" cy="1108397"/>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38" name="Rectangle 37"/>
          <p:cNvSpPr/>
          <p:nvPr userDrawn="1"/>
        </p:nvSpPr>
        <p:spPr>
          <a:xfrm>
            <a:off x="433809"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40" name="Text Placeholder 21"/>
          <p:cNvSpPr>
            <a:spLocks noGrp="1"/>
          </p:cNvSpPr>
          <p:nvPr>
            <p:ph type="body" sz="quarter" idx="49" hasCustomPrompt="1"/>
          </p:nvPr>
        </p:nvSpPr>
        <p:spPr>
          <a:xfrm>
            <a:off x="3771900" y="3795822"/>
            <a:ext cx="2423160" cy="754911"/>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4" name="Picture Placeholder 4"/>
          <p:cNvSpPr>
            <a:spLocks noGrp="1"/>
          </p:cNvSpPr>
          <p:nvPr>
            <p:ph type="pic" sz="quarter" idx="27"/>
          </p:nvPr>
        </p:nvSpPr>
        <p:spPr>
          <a:xfrm>
            <a:off x="5050465" y="850606"/>
            <a:ext cx="1144595" cy="2834640"/>
          </a:xfrm>
          <a:solidFill>
            <a:schemeClr val="bg1">
              <a:lumMod val="8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46" name="Picture Placeholder 4"/>
          <p:cNvSpPr>
            <a:spLocks noGrp="1"/>
          </p:cNvSpPr>
          <p:nvPr>
            <p:ph type="pic" sz="quarter" idx="50"/>
          </p:nvPr>
        </p:nvSpPr>
        <p:spPr>
          <a:xfrm>
            <a:off x="434340" y="4688343"/>
            <a:ext cx="2423160" cy="1600200"/>
          </a:xfrm>
          <a:solidFill>
            <a:schemeClr val="bg1">
              <a:lumMod val="8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47" name="Rectangle 46"/>
          <p:cNvSpPr/>
          <p:nvPr userDrawn="1"/>
        </p:nvSpPr>
        <p:spPr>
          <a:xfrm>
            <a:off x="433809" y="6360183"/>
            <a:ext cx="2424223" cy="7093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48" name="Rectangle 47"/>
          <p:cNvSpPr/>
          <p:nvPr userDrawn="1"/>
        </p:nvSpPr>
        <p:spPr>
          <a:xfrm>
            <a:off x="3771900" y="850606"/>
            <a:ext cx="1188299" cy="28346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49" name="Rectangle 48"/>
          <p:cNvSpPr/>
          <p:nvPr userDrawn="1"/>
        </p:nvSpPr>
        <p:spPr>
          <a:xfrm>
            <a:off x="3771369"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50" name="Rectangle 49"/>
          <p:cNvSpPr/>
          <p:nvPr userDrawn="1"/>
        </p:nvSpPr>
        <p:spPr>
          <a:xfrm>
            <a:off x="7154649"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51" name="Text Placeholder 12"/>
          <p:cNvSpPr>
            <a:spLocks noGrp="1"/>
          </p:cNvSpPr>
          <p:nvPr>
            <p:ph type="body" sz="quarter" idx="29" hasCustomPrompt="1"/>
          </p:nvPr>
        </p:nvSpPr>
        <p:spPr>
          <a:xfrm>
            <a:off x="434340" y="2010962"/>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55" name="Text Placeholder 12"/>
          <p:cNvSpPr>
            <a:spLocks noGrp="1"/>
          </p:cNvSpPr>
          <p:nvPr>
            <p:ph type="body" sz="quarter" idx="51" hasCustomPrompt="1"/>
          </p:nvPr>
        </p:nvSpPr>
        <p:spPr>
          <a:xfrm>
            <a:off x="3771900" y="4624733"/>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62" name="Text Placeholder 21"/>
          <p:cNvSpPr>
            <a:spLocks noGrp="1"/>
          </p:cNvSpPr>
          <p:nvPr>
            <p:ph type="body" sz="quarter" idx="52" hasCustomPrompt="1"/>
          </p:nvPr>
        </p:nvSpPr>
        <p:spPr>
          <a:xfrm>
            <a:off x="7155180" y="569862"/>
            <a:ext cx="2423160" cy="812371"/>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63" name="Text Placeholder 12"/>
          <p:cNvSpPr>
            <a:spLocks noGrp="1"/>
          </p:cNvSpPr>
          <p:nvPr>
            <p:ph type="body" sz="quarter" idx="53" hasCustomPrompt="1"/>
          </p:nvPr>
        </p:nvSpPr>
        <p:spPr>
          <a:xfrm>
            <a:off x="7155180" y="144636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64" name="Text Placeholder 21"/>
          <p:cNvSpPr>
            <a:spLocks noGrp="1"/>
          </p:cNvSpPr>
          <p:nvPr>
            <p:ph type="body" sz="quarter" idx="54" hasCustomPrompt="1"/>
          </p:nvPr>
        </p:nvSpPr>
        <p:spPr>
          <a:xfrm>
            <a:off x="7144703" y="2354879"/>
            <a:ext cx="2444114" cy="175671"/>
          </a:xfrm>
        </p:spPr>
        <p:txBody>
          <a:bodyPr lIns="0" tIns="0" rIns="0" bIns="0" anchor="t">
            <a:noAutofit/>
          </a:bodyPr>
          <a:lstStyle>
            <a:lvl1pPr marL="228600" indent="-137160" algn="l">
              <a:lnSpc>
                <a:spcPct val="100000"/>
              </a:lnSpc>
              <a:spcBef>
                <a:spcPts val="0"/>
              </a:spcBef>
              <a:buClr>
                <a:schemeClr val="tx1"/>
              </a:buClr>
              <a:buFont typeface="Arial" panose="020B0604020202020204" pitchFamily="34" charset="0"/>
              <a:buChar char="—"/>
              <a:defRPr sz="90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attribution</a:t>
            </a:r>
            <a:endParaRPr dirty="0"/>
          </a:p>
        </p:txBody>
      </p:sp>
      <p:sp>
        <p:nvSpPr>
          <p:cNvPr id="65" name="Text Placeholder 21"/>
          <p:cNvSpPr>
            <a:spLocks noGrp="1"/>
          </p:cNvSpPr>
          <p:nvPr>
            <p:ph type="body" sz="quarter" idx="55" hasCustomPrompt="1"/>
          </p:nvPr>
        </p:nvSpPr>
        <p:spPr>
          <a:xfrm>
            <a:off x="7144703" y="2636876"/>
            <a:ext cx="2444114" cy="680483"/>
          </a:xfrm>
        </p:spPr>
        <p:txBody>
          <a:bodyPr lIns="0" tIns="0" rIns="0" bIns="0" anchor="t">
            <a:noAutofit/>
          </a:bodyPr>
          <a:lstStyle>
            <a:lvl1pPr marL="73152" indent="-73152" algn="l">
              <a:lnSpc>
                <a:spcPct val="120000"/>
              </a:lnSpc>
              <a:spcBef>
                <a:spcPts val="400"/>
              </a:spcBef>
              <a:buNone/>
              <a:defRPr sz="1200" i="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quotation</a:t>
            </a:r>
            <a:endParaRPr dirty="0"/>
          </a:p>
        </p:txBody>
      </p:sp>
      <p:sp>
        <p:nvSpPr>
          <p:cNvPr id="66" name="Text Placeholder 21"/>
          <p:cNvSpPr>
            <a:spLocks noGrp="1"/>
          </p:cNvSpPr>
          <p:nvPr>
            <p:ph type="body" sz="quarter" idx="56" hasCustomPrompt="1"/>
          </p:nvPr>
        </p:nvSpPr>
        <p:spPr>
          <a:xfrm>
            <a:off x="7144703" y="3375605"/>
            <a:ext cx="2444114" cy="175671"/>
          </a:xfrm>
        </p:spPr>
        <p:txBody>
          <a:bodyPr lIns="0" tIns="0" rIns="0" bIns="0" anchor="t">
            <a:noAutofit/>
          </a:bodyPr>
          <a:lstStyle>
            <a:lvl1pPr marL="228600" indent="-137160" algn="l">
              <a:lnSpc>
                <a:spcPct val="100000"/>
              </a:lnSpc>
              <a:spcBef>
                <a:spcPts val="0"/>
              </a:spcBef>
              <a:buClr>
                <a:schemeClr val="tx1"/>
              </a:buClr>
              <a:buFont typeface="Arial" panose="020B0604020202020204" pitchFamily="34" charset="0"/>
              <a:buChar char="—"/>
              <a:defRPr sz="90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attribution</a:t>
            </a:r>
            <a:endParaRPr dirty="0"/>
          </a:p>
        </p:txBody>
      </p:sp>
      <p:sp>
        <p:nvSpPr>
          <p:cNvPr id="67" name="Text Placeholder 21"/>
          <p:cNvSpPr>
            <a:spLocks noGrp="1"/>
          </p:cNvSpPr>
          <p:nvPr>
            <p:ph type="body" sz="quarter" idx="57" hasCustomPrompt="1"/>
          </p:nvPr>
        </p:nvSpPr>
        <p:spPr>
          <a:xfrm>
            <a:off x="7155180" y="3633329"/>
            <a:ext cx="2423160" cy="513370"/>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68" name="Text Placeholder 12"/>
          <p:cNvSpPr>
            <a:spLocks noGrp="1"/>
          </p:cNvSpPr>
          <p:nvPr>
            <p:ph type="body" sz="quarter" idx="58" hasCustomPrompt="1"/>
          </p:nvPr>
        </p:nvSpPr>
        <p:spPr>
          <a:xfrm>
            <a:off x="7155180" y="4210833"/>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69" name="Text Placeholder 21"/>
          <p:cNvSpPr>
            <a:spLocks noGrp="1"/>
          </p:cNvSpPr>
          <p:nvPr>
            <p:ph type="body" sz="quarter" idx="59" hasCustomPrompt="1"/>
          </p:nvPr>
        </p:nvSpPr>
        <p:spPr>
          <a:xfrm>
            <a:off x="7155180" y="5901071"/>
            <a:ext cx="2423160" cy="1414129"/>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70" name="Text Placeholder 21"/>
          <p:cNvSpPr>
            <a:spLocks noGrp="1"/>
          </p:cNvSpPr>
          <p:nvPr>
            <p:ph type="body" sz="quarter" idx="60" hasCustomPrompt="1"/>
          </p:nvPr>
        </p:nvSpPr>
        <p:spPr>
          <a:xfrm>
            <a:off x="7155180" y="5610985"/>
            <a:ext cx="2423160" cy="205024"/>
          </a:xfrm>
        </p:spPr>
        <p:txBody>
          <a:bodyPr lIns="0" tIns="0" rIns="0" bIns="0" anchor="b">
            <a:noAutofit/>
          </a:bodyPr>
          <a:lstStyle>
            <a:lvl1pPr marL="0" indent="0" algn="l">
              <a:lnSpc>
                <a:spcPct val="120000"/>
              </a:lnSpc>
              <a:spcBef>
                <a:spcPts val="0"/>
              </a:spcBef>
              <a:buNone/>
              <a:defRPr sz="11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31" userDrawn="1">
          <p15:clr>
            <a:srgbClr val="FBAE40"/>
          </p15:clr>
        </p15:guide>
        <p15:guide id="2" pos="1902" userDrawn="1">
          <p15:clr>
            <a:srgbClr val="FBAE40"/>
          </p15:clr>
        </p15:guide>
        <p15:guide id="3" pos="2361" userDrawn="1">
          <p15:clr>
            <a:srgbClr val="FBAE40"/>
          </p15:clr>
        </p15:guide>
        <p15:guide id="4" pos="4032" userDrawn="1">
          <p15:clr>
            <a:srgbClr val="FBAE40"/>
          </p15:clr>
        </p15:guide>
        <p15:guide id="5" pos="4494" userDrawn="1">
          <p15:clr>
            <a:srgbClr val="FBAE40"/>
          </p15:clr>
        </p15:guide>
        <p15:guide id="6" pos="6105" userDrawn="1">
          <p15:clr>
            <a:srgbClr val="FBAE40"/>
          </p15:clr>
        </p15:guide>
        <p15:guide id="7" orient="horz" pos="288" userDrawn="1">
          <p15:clr>
            <a:srgbClr val="FBAE40"/>
          </p15:clr>
        </p15:guide>
        <p15:guide id="8" orient="horz" pos="460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9/25/2017</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iming>
    <p:tnLst>
      <p:par>
        <p:cTn id="1" dur="indefinite" restart="never" nodeType="tmRoot"/>
      </p:par>
    </p:tnLst>
  </p:timing>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Placeholder 4"/>
          <p:cNvSpPr>
            <a:spLocks noGrp="1"/>
          </p:cNvSpPr>
          <p:nvPr>
            <p:ph type="body" sz="quarter" idx="20"/>
          </p:nvPr>
        </p:nvSpPr>
        <p:spPr>
          <a:xfrm>
            <a:off x="405926" y="2717173"/>
            <a:ext cx="2678480" cy="3552918"/>
          </a:xfrm>
        </p:spPr>
        <p:txBody>
          <a:bodyPr/>
          <a:lstStyle/>
          <a:p>
            <a:pPr algn="ctr"/>
            <a:r>
              <a:rPr lang="en-US" sz="1300" spc="-80" dirty="0"/>
              <a:t>Notre </a:t>
            </a:r>
            <a:r>
              <a:rPr lang="en-US" sz="1300" spc="-80" dirty="0">
                <a:solidFill>
                  <a:schemeClr val="tx1"/>
                </a:solidFill>
              </a:rPr>
              <a:t>Mission</a:t>
            </a:r>
            <a:r>
              <a:rPr lang="en-US" sz="1300" spc="-80" dirty="0"/>
              <a:t> est d'aider les enfants à être en bonne santé et à réussir par l'intermédiaire d'interventions sociales-émotionnelles qui sont culturellement appropriées. </a:t>
            </a:r>
            <a:endParaRPr lang="fr-FR" sz="1300" spc="-80" dirty="0" smtClean="0"/>
          </a:p>
          <a:p>
            <a:pPr algn="ctr"/>
            <a:endParaRPr lang="fr-FR" sz="1300" spc="-80" dirty="0"/>
          </a:p>
          <a:p>
            <a:pPr algn="ctr"/>
            <a:r>
              <a:rPr lang="en-US" sz="1300" spc="-80" dirty="0"/>
              <a:t>Notre </a:t>
            </a:r>
            <a:r>
              <a:rPr lang="en-US" sz="1300" spc="-80" dirty="0">
                <a:solidFill>
                  <a:schemeClr val="tx1"/>
                </a:solidFill>
              </a:rPr>
              <a:t>Vision</a:t>
            </a:r>
            <a:r>
              <a:rPr spc="-80" dirty="0" smtClean="0"/>
              <a:t> </a:t>
            </a:r>
            <a:r>
              <a:rPr lang="en-US" sz="1300" spc="-80" dirty="0"/>
              <a:t>est de développer l'enfant dans sa totalité en tenant compte des besoins culturels, familiaux, et socioéconomiques, en développant leur conscience de soi, et en cultivant leurs compétences sociales, émotionnelles, et académiques. </a:t>
            </a:r>
          </a:p>
          <a:p>
            <a:endParaRPr lang="fr-FR" sz="1200" spc="-80" dirty="0"/>
          </a:p>
        </p:txBody>
      </p:sp>
      <p:sp>
        <p:nvSpPr>
          <p:cNvPr id="6" name="Text Placeholder 5"/>
          <p:cNvSpPr>
            <a:spLocks noGrp="1"/>
          </p:cNvSpPr>
          <p:nvPr>
            <p:ph type="body" sz="quarter" idx="21"/>
          </p:nvPr>
        </p:nvSpPr>
        <p:spPr>
          <a:xfrm>
            <a:off x="6974101" y="3564075"/>
            <a:ext cx="2815936" cy="1607935"/>
          </a:xfrm>
        </p:spPr>
        <p:txBody>
          <a:bodyPr/>
          <a:lstStyle/>
          <a:p>
            <a:pPr algn="ctr"/>
            <a:r>
              <a:rPr lang="en-US" sz="3400" dirty="0" smtClean="0"/>
              <a:t>Programme de Conseil Scolaire</a:t>
            </a:r>
          </a:p>
          <a:p>
            <a:pPr algn="ctr"/>
            <a:r>
              <a:rPr lang="en-US" sz="2000" dirty="0" smtClean="0"/>
              <a:t>(2017-2018)</a:t>
            </a:r>
            <a:endParaRPr lang="fr-FR" sz="2000" dirty="0"/>
          </a:p>
        </p:txBody>
      </p:sp>
      <p:sp>
        <p:nvSpPr>
          <p:cNvPr id="7" name="Text Placeholder 6"/>
          <p:cNvSpPr>
            <a:spLocks noGrp="1"/>
          </p:cNvSpPr>
          <p:nvPr>
            <p:ph type="body" sz="quarter" idx="22"/>
          </p:nvPr>
        </p:nvSpPr>
        <p:spPr>
          <a:xfrm>
            <a:off x="7155180" y="5473349"/>
            <a:ext cx="2423160" cy="616688"/>
          </a:xfrm>
        </p:spPr>
        <p:txBody>
          <a:bodyPr/>
          <a:lstStyle/>
          <a:p>
            <a:pPr algn="ctr"/>
            <a:r>
              <a:rPr dirty="0" smtClean="0"/>
              <a:t>JoAnn Leleck Elementary School at Broad Acres</a:t>
            </a:r>
            <a:endParaRPr lang="fr-FR" dirty="0"/>
          </a:p>
        </p:txBody>
      </p:sp>
      <p:sp>
        <p:nvSpPr>
          <p:cNvPr id="13" name="Text Placeholder 12"/>
          <p:cNvSpPr>
            <a:spLocks noGrp="1"/>
          </p:cNvSpPr>
          <p:nvPr>
            <p:ph type="body" sz="quarter" idx="28"/>
          </p:nvPr>
        </p:nvSpPr>
        <p:spPr>
          <a:xfrm>
            <a:off x="7155179" y="6660574"/>
            <a:ext cx="2634857" cy="72736"/>
          </a:xfrm>
        </p:spPr>
        <p:txBody>
          <a:bodyPr/>
          <a:lstStyle/>
          <a:p>
            <a:endParaRPr lang="en-US" dirty="0"/>
          </a:p>
        </p:txBody>
      </p:sp>
      <p:pic>
        <p:nvPicPr>
          <p:cNvPr id="18" name="Picture 17" descr="JoAnn leleck Elementary School at Broad Acres"/>
          <p:cNvPicPr/>
          <p:nvPr/>
        </p:nvPicPr>
        <p:blipFill>
          <a:blip r:embed="rId2">
            <a:extLst>
              <a:ext uri="{28A0092B-C50C-407E-A947-70E740481C1C}">
                <a14:useLocalDpi xmlns:a14="http://schemas.microsoft.com/office/drawing/2010/main" val="0"/>
              </a:ext>
            </a:extLst>
          </a:blip>
          <a:srcRect/>
          <a:stretch>
            <a:fillRect/>
          </a:stretch>
        </p:blipFill>
        <p:spPr bwMode="auto">
          <a:xfrm>
            <a:off x="7178941" y="482394"/>
            <a:ext cx="2322195" cy="2697222"/>
          </a:xfrm>
          <a:prstGeom prst="rect">
            <a:avLst/>
          </a:prstGeom>
          <a:noFill/>
          <a:ln>
            <a:noFill/>
          </a:ln>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5090" y="7001971"/>
            <a:ext cx="862689" cy="577320"/>
          </a:xfrm>
          <a:prstGeom prst="rect">
            <a:avLst/>
          </a:prstGeom>
        </p:spPr>
      </p:pic>
      <p:sp>
        <p:nvSpPr>
          <p:cNvPr id="26" name="Text Placeholder 5"/>
          <p:cNvSpPr>
            <a:spLocks noGrp="1"/>
          </p:cNvSpPr>
          <p:nvPr>
            <p:ph type="body" sz="quarter" idx="21"/>
          </p:nvPr>
        </p:nvSpPr>
        <p:spPr>
          <a:xfrm>
            <a:off x="3448119" y="-467593"/>
            <a:ext cx="2815936" cy="1839188"/>
          </a:xfrm>
        </p:spPr>
        <p:txBody>
          <a:bodyPr/>
          <a:lstStyle/>
          <a:p>
            <a:pPr algn="ctr"/>
            <a:endParaRPr lang="en-US" sz="1800" dirty="0"/>
          </a:p>
          <a:p>
            <a:pPr algn="ctr"/>
            <a:endParaRPr lang="en-US" sz="1800" dirty="0" smtClean="0"/>
          </a:p>
          <a:p>
            <a:pPr algn="ctr"/>
            <a:endParaRPr lang="en-US" sz="1800" dirty="0"/>
          </a:p>
          <a:p>
            <a:pPr algn="ctr"/>
            <a:endParaRPr lang="en-US" sz="1800" dirty="0" smtClean="0"/>
          </a:p>
          <a:p>
            <a:pPr algn="ctr"/>
            <a:endParaRPr lang="en-US" sz="1800" dirty="0"/>
          </a:p>
          <a:p>
            <a:pPr algn="ctr"/>
            <a:endParaRPr lang="en-US" sz="1800" dirty="0" smtClean="0"/>
          </a:p>
        </p:txBody>
      </p:sp>
      <p:sp>
        <p:nvSpPr>
          <p:cNvPr id="27" name="Text Placeholder 5"/>
          <p:cNvSpPr>
            <a:spLocks noGrp="1"/>
          </p:cNvSpPr>
          <p:nvPr>
            <p:ph type="body" sz="quarter" idx="21"/>
          </p:nvPr>
        </p:nvSpPr>
        <p:spPr>
          <a:xfrm>
            <a:off x="3448119" y="3626330"/>
            <a:ext cx="2815936" cy="3584959"/>
          </a:xfrm>
        </p:spPr>
        <p:txBody>
          <a:bodyPr/>
          <a:lstStyle/>
          <a:p>
            <a:pPr algn="ctr"/>
            <a:r>
              <a:rPr lang="en-US" sz="1800" dirty="0" smtClean="0">
                <a:solidFill>
                  <a:schemeClr val="tx1"/>
                </a:solidFill>
              </a:rPr>
              <a:t>Contactez nous: </a:t>
            </a:r>
          </a:p>
          <a:p>
            <a:pPr algn="ctr"/>
            <a:endParaRPr lang="en-US" sz="1400" dirty="0" smtClean="0">
              <a:solidFill>
                <a:schemeClr val="tx1"/>
              </a:solidFill>
            </a:endParaRPr>
          </a:p>
          <a:p>
            <a:pPr algn="ctr"/>
            <a:r>
              <a:rPr lang="en-US" sz="1400" dirty="0" smtClean="0">
                <a:solidFill>
                  <a:schemeClr val="tx1"/>
                </a:solidFill>
              </a:rPr>
              <a:t>JoAnn </a:t>
            </a:r>
            <a:r>
              <a:rPr lang="en-US" sz="1400" dirty="0">
                <a:solidFill>
                  <a:schemeClr val="tx1"/>
                </a:solidFill>
              </a:rPr>
              <a:t>Leleck Elementary</a:t>
            </a:r>
          </a:p>
          <a:p>
            <a:pPr algn="ctr"/>
            <a:r>
              <a:rPr lang="en-US" sz="1400" dirty="0" smtClean="0">
                <a:solidFill>
                  <a:schemeClr val="tx1"/>
                </a:solidFill>
              </a:rPr>
              <a:t>School at Broad Acres</a:t>
            </a:r>
          </a:p>
          <a:p>
            <a:pPr algn="ctr"/>
            <a:r>
              <a:rPr lang="en-US" sz="1400" dirty="0" smtClean="0">
                <a:solidFill>
                  <a:schemeClr val="tx1"/>
                </a:solidFill>
              </a:rPr>
              <a:t>710 Beacon Road</a:t>
            </a:r>
          </a:p>
          <a:p>
            <a:pPr algn="ctr"/>
            <a:r>
              <a:rPr lang="en-US" sz="1400" dirty="0" smtClean="0">
                <a:solidFill>
                  <a:schemeClr val="tx1"/>
                </a:solidFill>
              </a:rPr>
              <a:t>Silver Spring, MD 20903 </a:t>
            </a:r>
          </a:p>
          <a:p>
            <a:pPr algn="ctr"/>
            <a:r>
              <a:rPr lang="en-US" sz="1400" dirty="0" err="1">
                <a:solidFill>
                  <a:schemeClr val="tx1"/>
                </a:solidFill>
              </a:rPr>
              <a:t>Téléphone</a:t>
            </a:r>
            <a:r>
              <a:rPr lang="en-US" sz="1400" dirty="0" smtClean="0">
                <a:solidFill>
                  <a:schemeClr val="tx1"/>
                </a:solidFill>
              </a:rPr>
              <a:t>: (</a:t>
            </a:r>
            <a:r>
              <a:rPr lang="en-US" sz="1400" dirty="0">
                <a:solidFill>
                  <a:schemeClr val="tx1"/>
                </a:solidFill>
              </a:rPr>
              <a:t>240) 740-1900 </a:t>
            </a:r>
          </a:p>
          <a:p>
            <a:pPr algn="ctr"/>
            <a:endParaRPr lang="fr-FR" sz="1400" dirty="0" smtClean="0">
              <a:solidFill>
                <a:schemeClr val="tx1"/>
              </a:solidFill>
            </a:endParaRPr>
          </a:p>
          <a:p>
            <a:r>
              <a:rPr lang="en-US" sz="1300" dirty="0" smtClean="0">
                <a:solidFill>
                  <a:schemeClr val="tx1"/>
                </a:solidFill>
              </a:rPr>
              <a:t>Mr. Fernando Moreno (Prématernelle - Grade 2)</a:t>
            </a:r>
          </a:p>
          <a:p>
            <a:r>
              <a:rPr lang="en-US" sz="1300" dirty="0"/>
              <a:t>Fernando_Moreno@mcpsmd.org </a:t>
            </a:r>
            <a:endParaRPr lang="fr-FR" sz="1300" dirty="0" smtClean="0">
              <a:solidFill>
                <a:schemeClr val="tx1"/>
              </a:solidFill>
            </a:endParaRPr>
          </a:p>
          <a:p>
            <a:endParaRPr lang="fr-FR" sz="1300" dirty="0" smtClean="0">
              <a:solidFill>
                <a:schemeClr val="tx1"/>
              </a:solidFill>
            </a:endParaRPr>
          </a:p>
          <a:p>
            <a:r>
              <a:rPr lang="en-US" sz="1300" dirty="0" smtClean="0">
                <a:solidFill>
                  <a:schemeClr val="tx1"/>
                </a:solidFill>
              </a:rPr>
              <a:t>Ms. Rachel Margulies (Grades 3-5)</a:t>
            </a:r>
          </a:p>
          <a:p>
            <a:r>
              <a:rPr lang="en-US" sz="1300" dirty="0" smtClean="0"/>
              <a:t>Rachel_H_Margulies@mcpsmd.org</a:t>
            </a:r>
            <a:endParaRPr lang="fr-FR" sz="1300" dirty="0" smtClean="0">
              <a:solidFill>
                <a:schemeClr val="tx1"/>
              </a:solidFill>
            </a:endParaRPr>
          </a:p>
          <a:p>
            <a:endParaRPr lang="fr-FR" sz="1300" dirty="0">
              <a:solidFill>
                <a:schemeClr val="tx1"/>
              </a:solidFill>
            </a:endParaRPr>
          </a:p>
        </p:txBody>
      </p:sp>
      <p:sp>
        <p:nvSpPr>
          <p:cNvPr id="32" name="Text Placeholder 5"/>
          <p:cNvSpPr>
            <a:spLocks noGrp="1"/>
          </p:cNvSpPr>
          <p:nvPr>
            <p:ph type="body" sz="quarter" idx="21"/>
          </p:nvPr>
        </p:nvSpPr>
        <p:spPr>
          <a:xfrm>
            <a:off x="337198" y="768929"/>
            <a:ext cx="2815936" cy="2109354"/>
          </a:xfrm>
        </p:spPr>
        <p:txBody>
          <a:bodyPr/>
          <a:lstStyle/>
          <a:p>
            <a:pPr algn="ctr"/>
            <a:r>
              <a:rPr lang="fr-FR" sz="1800" spc="-80" dirty="0" smtClean="0"/>
              <a:t>Qui</a:t>
            </a:r>
            <a:r>
              <a:rPr lang="en-US" sz="1800" spc="-80" dirty="0" smtClean="0"/>
              <a:t> sont les conseillers scolaires?</a:t>
            </a:r>
          </a:p>
          <a:p>
            <a:pPr algn="ctr"/>
            <a:endParaRPr lang="fr-FR" sz="1800" spc="-80" dirty="0" smtClean="0">
              <a:solidFill>
                <a:schemeClr val="tx1"/>
              </a:solidFill>
            </a:endParaRPr>
          </a:p>
          <a:p>
            <a:pPr algn="ctr"/>
            <a:r>
              <a:rPr lang="en-US" sz="1200" spc="-80" dirty="0" smtClean="0">
                <a:solidFill>
                  <a:schemeClr val="tx1"/>
                </a:solidFill>
              </a:rPr>
              <a:t>Mr. Fernando Moreno (Salle 400) </a:t>
            </a:r>
            <a:r>
              <a:rPr lang="en-US" sz="1200" spc="-80" dirty="0" err="1" smtClean="0">
                <a:solidFill>
                  <a:schemeClr val="tx1"/>
                </a:solidFill>
              </a:rPr>
              <a:t>soutiendra</a:t>
            </a:r>
            <a:r>
              <a:rPr lang="en-US" sz="1200" spc="-80" dirty="0" smtClean="0">
                <a:solidFill>
                  <a:schemeClr val="tx1"/>
                </a:solidFill>
              </a:rPr>
              <a:t> </a:t>
            </a:r>
            <a:r>
              <a:rPr lang="fr-FR" sz="1200" spc="-80" dirty="0" smtClean="0">
                <a:solidFill>
                  <a:schemeClr val="tx1"/>
                </a:solidFill>
              </a:rPr>
              <a:t>principalement</a:t>
            </a:r>
            <a:r>
              <a:rPr lang="en-US" sz="1200" spc="-80" dirty="0" smtClean="0">
                <a:solidFill>
                  <a:schemeClr val="tx1"/>
                </a:solidFill>
              </a:rPr>
              <a:t> les élèves de la </a:t>
            </a:r>
            <a:r>
              <a:rPr lang="en-US" sz="1200" spc="-80" dirty="0" err="1" smtClean="0">
                <a:solidFill>
                  <a:schemeClr val="tx1"/>
                </a:solidFill>
              </a:rPr>
              <a:t>prématernelle</a:t>
            </a:r>
            <a:r>
              <a:rPr lang="en-US" sz="1200" spc="-80" dirty="0" smtClean="0">
                <a:solidFill>
                  <a:schemeClr val="tx1"/>
                </a:solidFill>
              </a:rPr>
              <a:t> jusqu'au Grade 2. </a:t>
            </a:r>
          </a:p>
          <a:p>
            <a:pPr algn="ctr"/>
            <a:endParaRPr lang="fr-FR" sz="1200" spc="-80" dirty="0">
              <a:solidFill>
                <a:schemeClr val="tx1"/>
              </a:solidFill>
            </a:endParaRPr>
          </a:p>
          <a:p>
            <a:pPr algn="ctr"/>
            <a:r>
              <a:rPr lang="en-US" sz="1200" spc="-80" dirty="0" smtClean="0">
                <a:solidFill>
                  <a:schemeClr val="tx1"/>
                </a:solidFill>
              </a:rPr>
              <a:t>Ms. Rachel Margulies (Salle 401) soutiendra principalement les élèves en Grades 3-5.</a:t>
            </a:r>
          </a:p>
          <a:p>
            <a:pPr algn="ctr"/>
            <a:endParaRPr lang="fr-FR" sz="1200" spc="-80" dirty="0">
              <a:solidFill>
                <a:schemeClr val="tx1"/>
              </a:solidFill>
            </a:endParaRPr>
          </a:p>
          <a:p>
            <a:pPr algn="ctr"/>
            <a:endParaRPr lang="fr-FR" sz="1200" spc="-80" dirty="0" smtClean="0">
              <a:solidFill>
                <a:schemeClr val="tx1"/>
              </a:solidFill>
            </a:endParaRPr>
          </a:p>
          <a:p>
            <a:pPr algn="ctr"/>
            <a:endParaRPr lang="fr-FR" sz="1200" spc="-80" dirty="0" smtClean="0">
              <a:solidFill>
                <a:schemeClr val="tx1"/>
              </a:solidFill>
            </a:endParaRPr>
          </a:p>
        </p:txBody>
      </p:sp>
      <p:sp>
        <p:nvSpPr>
          <p:cNvPr id="15" name="Rectangle 14"/>
          <p:cNvSpPr/>
          <p:nvPr/>
        </p:nvSpPr>
        <p:spPr>
          <a:xfrm>
            <a:off x="3559585" y="618017"/>
            <a:ext cx="2423160" cy="3293209"/>
          </a:xfrm>
          <a:prstGeom prst="rect">
            <a:avLst/>
          </a:prstGeom>
        </p:spPr>
        <p:txBody>
          <a:bodyPr wrap="square">
            <a:spAutoFit/>
          </a:bodyPr>
          <a:lstStyle/>
          <a:p>
            <a:r>
              <a:rPr lang="en-US" sz="1700" b="1" spc="-80" dirty="0" smtClean="0">
                <a:solidFill>
                  <a:schemeClr val="accent1"/>
                </a:solidFill>
              </a:rPr>
              <a:t>La Promesse BARK:</a:t>
            </a:r>
          </a:p>
          <a:p>
            <a:r>
              <a:rPr lang="en-US" sz="1700" b="1" spc="-80" dirty="0" smtClean="0">
                <a:solidFill>
                  <a:schemeClr val="accent1"/>
                </a:solidFill>
              </a:rPr>
              <a:t>"Je fais partie de JoAnn Leleck Elementary School at Broad Acres. </a:t>
            </a:r>
          </a:p>
          <a:p>
            <a:r>
              <a:rPr lang="en-US" sz="1700" b="1" spc="-80" dirty="0" smtClean="0">
                <a:solidFill>
                  <a:schemeClr val="accent1"/>
                </a:solidFill>
              </a:rPr>
              <a:t>Je promets de/d'…</a:t>
            </a:r>
          </a:p>
          <a:p>
            <a:endParaRPr lang="fr-FR" sz="1700" b="1" spc="-80" dirty="0" smtClean="0">
              <a:solidFill>
                <a:schemeClr val="accent1"/>
              </a:solidFill>
            </a:endParaRPr>
          </a:p>
          <a:p>
            <a:r>
              <a:rPr lang="en-US" sz="1700" b="1" spc="-80" dirty="0">
                <a:solidFill>
                  <a:schemeClr val="accent1"/>
                </a:solidFill>
              </a:rPr>
              <a:t>Be respectful </a:t>
            </a:r>
            <a:endParaRPr lang="en-US" sz="1700" b="1" spc="-80" dirty="0" smtClean="0">
              <a:solidFill>
                <a:schemeClr val="accent1"/>
              </a:solidFill>
            </a:endParaRPr>
          </a:p>
          <a:p>
            <a:r>
              <a:rPr lang="en-US" sz="1000" b="1" spc="-80" dirty="0" smtClean="0">
                <a:solidFill>
                  <a:schemeClr val="accent1"/>
                </a:solidFill>
              </a:rPr>
              <a:t>           (</a:t>
            </a:r>
            <a:r>
              <a:rPr lang="en-US" sz="1000" b="1" spc="-80" dirty="0" err="1" smtClean="0">
                <a:solidFill>
                  <a:schemeClr val="accent1"/>
                </a:solidFill>
              </a:rPr>
              <a:t>Être</a:t>
            </a:r>
            <a:r>
              <a:rPr lang="en-US" sz="1000" b="1" spc="-80" dirty="0" smtClean="0">
                <a:solidFill>
                  <a:schemeClr val="accent1"/>
                </a:solidFill>
              </a:rPr>
              <a:t> </a:t>
            </a:r>
            <a:r>
              <a:rPr lang="en-US" sz="1000" b="1" spc="-80" dirty="0">
                <a:solidFill>
                  <a:schemeClr val="accent1"/>
                </a:solidFill>
              </a:rPr>
              <a:t>respectueux)</a:t>
            </a:r>
          </a:p>
          <a:p>
            <a:r>
              <a:rPr lang="en-US" sz="1700" b="1" spc="-80" dirty="0">
                <a:solidFill>
                  <a:schemeClr val="accent1"/>
                </a:solidFill>
              </a:rPr>
              <a:t>Act responsible</a:t>
            </a:r>
            <a:r>
              <a:rPr lang="en-US" sz="1000" b="1" spc="-80" dirty="0">
                <a:solidFill>
                  <a:schemeClr val="accent1"/>
                </a:solidFill>
              </a:rPr>
              <a:t> </a:t>
            </a:r>
            <a:endParaRPr lang="en-US" sz="1000" b="1" spc="-80" dirty="0" smtClean="0">
              <a:solidFill>
                <a:schemeClr val="accent1"/>
              </a:solidFill>
            </a:endParaRPr>
          </a:p>
          <a:p>
            <a:r>
              <a:rPr lang="en-US" sz="1000" b="1" spc="-80" dirty="0" smtClean="0">
                <a:solidFill>
                  <a:schemeClr val="accent1"/>
                </a:solidFill>
              </a:rPr>
              <a:t>           (</a:t>
            </a:r>
            <a:r>
              <a:rPr lang="en-US" sz="1000" b="1" spc="-80" dirty="0">
                <a:solidFill>
                  <a:schemeClr val="accent1"/>
                </a:solidFill>
              </a:rPr>
              <a:t>Agir de manière responsable)</a:t>
            </a:r>
          </a:p>
          <a:p>
            <a:r>
              <a:rPr lang="en-US" sz="1700" b="1" spc="-80" dirty="0">
                <a:solidFill>
                  <a:schemeClr val="accent1"/>
                </a:solidFill>
              </a:rPr>
              <a:t>Remain ready </a:t>
            </a:r>
            <a:r>
              <a:rPr lang="en-US" sz="1000" b="1" spc="-80" dirty="0">
                <a:solidFill>
                  <a:schemeClr val="accent1"/>
                </a:solidFill>
              </a:rPr>
              <a:t>(Rester prêt) </a:t>
            </a:r>
            <a:r>
              <a:rPr lang="en-US" sz="1700" b="1" spc="-80" dirty="0" smtClean="0">
                <a:solidFill>
                  <a:schemeClr val="accent1"/>
                </a:solidFill>
              </a:rPr>
              <a:t>et </a:t>
            </a:r>
            <a:endParaRPr lang="en-US" sz="1700" b="1" spc="-80" dirty="0">
              <a:solidFill>
                <a:schemeClr val="accent1"/>
              </a:solidFill>
            </a:endParaRPr>
          </a:p>
          <a:p>
            <a:r>
              <a:rPr lang="en-US" sz="1700" b="1" spc="-80" dirty="0">
                <a:solidFill>
                  <a:schemeClr val="accent1"/>
                </a:solidFill>
              </a:rPr>
              <a:t>Keep safe </a:t>
            </a:r>
            <a:r>
              <a:rPr lang="en-US" sz="1000" b="1" spc="-80" dirty="0">
                <a:solidFill>
                  <a:schemeClr val="accent1"/>
                </a:solidFill>
              </a:rPr>
              <a:t>(Rester prudent)."</a:t>
            </a:r>
          </a:p>
          <a:p>
            <a:endParaRPr lang="fr-FR" b="1" spc="-80" dirty="0"/>
          </a:p>
        </p:txBody>
      </p:sp>
      <p:sp>
        <p:nvSpPr>
          <p:cNvPr id="21" name="Text Placeholder 13"/>
          <p:cNvSpPr>
            <a:spLocks noGrp="1"/>
          </p:cNvSpPr>
          <p:nvPr>
            <p:ph type="body" sz="quarter" idx="29"/>
          </p:nvPr>
        </p:nvSpPr>
        <p:spPr>
          <a:xfrm flipV="1">
            <a:off x="407513" y="6161805"/>
            <a:ext cx="2676893" cy="72734"/>
          </a:xfrm>
        </p:spPr>
        <p:txBody>
          <a:bodyPr/>
          <a:lstStyle/>
          <a:p>
            <a:endParaRPr lang="en-US" dirty="0"/>
          </a:p>
        </p:txBody>
      </p:sp>
      <p:pic>
        <p:nvPicPr>
          <p:cNvPr id="22" name="Picture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0940" y="1658992"/>
            <a:ext cx="924807" cy="1058181"/>
          </a:xfrm>
          <a:prstGeom prst="rect">
            <a:avLst/>
          </a:prstGeom>
        </p:spPr>
      </p:pic>
      <p:sp>
        <p:nvSpPr>
          <p:cNvPr id="31" name="Text Placeholder 12"/>
          <p:cNvSpPr>
            <a:spLocks noGrp="1"/>
          </p:cNvSpPr>
          <p:nvPr>
            <p:ph type="body" sz="quarter" idx="28"/>
          </p:nvPr>
        </p:nvSpPr>
        <p:spPr>
          <a:xfrm>
            <a:off x="405926" y="2537975"/>
            <a:ext cx="2678480" cy="70142"/>
          </a:xfrm>
        </p:spPr>
        <p:txBody>
          <a:bodyPr/>
          <a:lstStyle/>
          <a:p>
            <a:endParaRPr lang="en-US" dirty="0"/>
          </a:p>
        </p:txBody>
      </p:sp>
      <p:sp>
        <p:nvSpPr>
          <p:cNvPr id="35" name="Text Placeholder 12"/>
          <p:cNvSpPr>
            <a:spLocks noGrp="1"/>
          </p:cNvSpPr>
          <p:nvPr>
            <p:ph type="body" sz="quarter" idx="28"/>
          </p:nvPr>
        </p:nvSpPr>
        <p:spPr>
          <a:xfrm>
            <a:off x="3600196" y="3989752"/>
            <a:ext cx="2663859" cy="52307"/>
          </a:xfrm>
        </p:spPr>
        <p:txBody>
          <a:bodyPr/>
          <a:lstStyle/>
          <a:p>
            <a:endParaRPr lang="en-US" dirty="0"/>
          </a:p>
        </p:txBody>
      </p:sp>
      <p:sp>
        <p:nvSpPr>
          <p:cNvPr id="16" name="Text Placeholder 6"/>
          <p:cNvSpPr>
            <a:spLocks noGrp="1"/>
          </p:cNvSpPr>
          <p:nvPr>
            <p:ph type="body" sz="quarter" idx="22"/>
          </p:nvPr>
        </p:nvSpPr>
        <p:spPr>
          <a:xfrm>
            <a:off x="405926" y="6435357"/>
            <a:ext cx="2678480" cy="1129225"/>
          </a:xfrm>
        </p:spPr>
        <p:txBody>
          <a:bodyPr/>
          <a:lstStyle/>
          <a:p>
            <a:pPr algn="ctr"/>
            <a:r>
              <a:rPr lang="en-US" sz="1400" dirty="0" smtClean="0"/>
              <a:t>*Un parent, un membre du personnel de JLES, ou un(e) élève lui/elle-même peuvent faire une recommandation pour le soutien des conseillers*</a:t>
            </a:r>
            <a:endParaRPr lang="fr-FR" sz="1400" dirty="0"/>
          </a:p>
        </p:txBody>
      </p:sp>
    </p:spTree>
    <p:extLst>
      <p:ext uri="{BB962C8B-B14F-4D97-AF65-F5344CB8AC3E}">
        <p14:creationId xmlns:p14="http://schemas.microsoft.com/office/powerpoint/2010/main" val="911344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20"/>
          </p:nvPr>
        </p:nvSpPr>
        <p:spPr>
          <a:xfrm>
            <a:off x="434339" y="925513"/>
            <a:ext cx="2799309" cy="3357902"/>
          </a:xfrm>
        </p:spPr>
        <p:txBody>
          <a:bodyPr/>
          <a:lstStyle/>
          <a:p>
            <a:pPr algn="ctr"/>
            <a:r>
              <a:rPr lang="en-US" sz="1800" dirty="0" smtClean="0">
                <a:solidFill>
                  <a:schemeClr val="accent1"/>
                </a:solidFill>
              </a:rPr>
              <a:t>Conseil en Petits Groupes:</a:t>
            </a:r>
          </a:p>
          <a:p>
            <a:endParaRPr lang="fr-FR" sz="1200" dirty="0" smtClean="0"/>
          </a:p>
          <a:p>
            <a:r>
              <a:rPr lang="en-US" sz="1300" dirty="0" smtClean="0">
                <a:solidFill>
                  <a:srgbClr val="0070C0"/>
                </a:solidFill>
              </a:rPr>
              <a:t>Les groupes se réuniront de façon hebdomadaire pendant 6-8 semaines et travailleront avec les élèves sur les sujets tels que:</a:t>
            </a:r>
          </a:p>
          <a:p>
            <a:pPr marL="171450" indent="-171450">
              <a:buFont typeface="Arial" panose="020B0604020202020204" pitchFamily="34" charset="0"/>
              <a:buChar char="•"/>
            </a:pPr>
            <a:r>
              <a:rPr lang="en-US" sz="1200" dirty="0" smtClean="0">
                <a:solidFill>
                  <a:srgbClr val="0070C0"/>
                </a:solidFill>
              </a:rPr>
              <a:t>Les Compétences Sociales </a:t>
            </a:r>
          </a:p>
          <a:p>
            <a:pPr marL="171450" indent="-171450">
              <a:buFont typeface="Arial" panose="020B0604020202020204" pitchFamily="34" charset="0"/>
              <a:buChar char="•"/>
            </a:pPr>
            <a:r>
              <a:rPr lang="en-US" sz="1200" dirty="0" smtClean="0">
                <a:solidFill>
                  <a:srgbClr val="0070C0"/>
                </a:solidFill>
              </a:rPr>
              <a:t>L'Anxiété </a:t>
            </a:r>
          </a:p>
          <a:p>
            <a:pPr marL="171450" indent="-171450">
              <a:buFont typeface="Arial" panose="020B0604020202020204" pitchFamily="34" charset="0"/>
              <a:buChar char="•"/>
            </a:pPr>
            <a:r>
              <a:rPr lang="en-US" sz="1200" dirty="0" smtClean="0">
                <a:solidFill>
                  <a:srgbClr val="0070C0"/>
                </a:solidFill>
              </a:rPr>
              <a:t>L'Estime de Soi </a:t>
            </a:r>
          </a:p>
          <a:p>
            <a:pPr marL="171450" indent="-171450">
              <a:buFont typeface="Arial" panose="020B0604020202020204" pitchFamily="34" charset="0"/>
              <a:buChar char="•"/>
            </a:pPr>
            <a:r>
              <a:rPr lang="en-US" sz="1200" dirty="0" smtClean="0">
                <a:solidFill>
                  <a:srgbClr val="0070C0"/>
                </a:solidFill>
              </a:rPr>
              <a:t>La Colère </a:t>
            </a:r>
          </a:p>
          <a:p>
            <a:pPr marL="171450" indent="-171450">
              <a:buFont typeface="Arial" panose="020B0604020202020204" pitchFamily="34" charset="0"/>
              <a:buChar char="•"/>
            </a:pPr>
            <a:r>
              <a:rPr lang="en-US" sz="1200" dirty="0" smtClean="0">
                <a:solidFill>
                  <a:srgbClr val="0070C0"/>
                </a:solidFill>
              </a:rPr>
              <a:t>Le Deuil et La Perte </a:t>
            </a:r>
            <a:endParaRPr lang="fr-FR" sz="1200" dirty="0">
              <a:solidFill>
                <a:srgbClr val="0070C0"/>
              </a:solidFill>
            </a:endParaRPr>
          </a:p>
          <a:p>
            <a:pPr marL="171450" indent="-171450">
              <a:buFont typeface="Arial" panose="020B0604020202020204" pitchFamily="34" charset="0"/>
              <a:buChar char="•"/>
            </a:pPr>
            <a:r>
              <a:rPr lang="en-US" sz="1200" dirty="0" smtClean="0">
                <a:solidFill>
                  <a:srgbClr val="0070C0"/>
                </a:solidFill>
              </a:rPr>
              <a:t>L'Acculturation et l'Intégration</a:t>
            </a:r>
          </a:p>
          <a:p>
            <a:pPr marL="171450" indent="-171450">
              <a:buFont typeface="Arial" panose="020B0604020202020204" pitchFamily="34" charset="0"/>
              <a:buChar char="•"/>
            </a:pPr>
            <a:r>
              <a:rPr lang="en-US" sz="1200" dirty="0" smtClean="0">
                <a:solidFill>
                  <a:srgbClr val="0070C0"/>
                </a:solidFill>
              </a:rPr>
              <a:t>Séparation des Familles </a:t>
            </a:r>
          </a:p>
          <a:p>
            <a:pPr marL="171450" indent="-171450">
              <a:buFont typeface="Arial" panose="020B0604020202020204" pitchFamily="34" charset="0"/>
              <a:buChar char="•"/>
            </a:pPr>
            <a:endParaRPr lang="fr-FR" sz="1200" dirty="0"/>
          </a:p>
          <a:p>
            <a:endParaRPr lang="fr-FR" sz="1800" dirty="0"/>
          </a:p>
        </p:txBody>
      </p:sp>
      <p:sp>
        <p:nvSpPr>
          <p:cNvPr id="7" name="Text Placeholder 6"/>
          <p:cNvSpPr>
            <a:spLocks noGrp="1"/>
          </p:cNvSpPr>
          <p:nvPr>
            <p:ph type="body" sz="quarter" idx="43"/>
          </p:nvPr>
        </p:nvSpPr>
        <p:spPr>
          <a:xfrm>
            <a:off x="3817793" y="4881293"/>
            <a:ext cx="2796884" cy="3067791"/>
          </a:xfrm>
        </p:spPr>
        <p:txBody>
          <a:bodyPr/>
          <a:lstStyle/>
          <a:p>
            <a:pPr marL="0" indent="0" algn="ctr">
              <a:buNone/>
            </a:pPr>
            <a:r>
              <a:rPr lang="en-US" sz="1800" b="1" dirty="0" smtClean="0">
                <a:solidFill>
                  <a:schemeClr val="accent1"/>
                </a:solidFill>
              </a:rPr>
              <a:t>Soutien Individuel:</a:t>
            </a:r>
            <a:endParaRPr lang="fr-FR" sz="1800" b="1" dirty="0" smtClean="0"/>
          </a:p>
          <a:p>
            <a:pPr marL="0" indent="0" algn="ctr">
              <a:buNone/>
            </a:pPr>
            <a:r>
              <a:rPr lang="en-US" sz="1200" b="1" dirty="0" smtClean="0"/>
              <a:t>Des services de conseil individuels et à court terme seront fournis selon le besoin. Des réunions individuelles sont destinées à aider les enfants à résoudre des problèmes difficiles, à faire de bons choix, et à faire de leur mieux! </a:t>
            </a:r>
            <a:endParaRPr lang="fr-FR" sz="1200" b="1" dirty="0" smtClean="0">
              <a:solidFill>
                <a:schemeClr val="accent1"/>
              </a:solidFill>
            </a:endParaRPr>
          </a:p>
        </p:txBody>
      </p:sp>
      <p:sp>
        <p:nvSpPr>
          <p:cNvPr id="9" name="Text Placeholder 8"/>
          <p:cNvSpPr>
            <a:spLocks noGrp="1"/>
          </p:cNvSpPr>
          <p:nvPr>
            <p:ph type="body" sz="quarter" idx="49"/>
          </p:nvPr>
        </p:nvSpPr>
        <p:spPr>
          <a:xfrm>
            <a:off x="3723755" y="578261"/>
            <a:ext cx="2796884" cy="1114651"/>
          </a:xfrm>
        </p:spPr>
        <p:txBody>
          <a:bodyPr/>
          <a:lstStyle/>
          <a:p>
            <a:pPr algn="ctr"/>
            <a:r>
              <a:rPr lang="en-US" sz="2000" dirty="0" smtClean="0"/>
              <a:t>Nous fournissons les services de conseil suivants:</a:t>
            </a:r>
            <a:endParaRPr lang="fr-FR" sz="2000" dirty="0"/>
          </a:p>
        </p:txBody>
      </p:sp>
      <p:sp>
        <p:nvSpPr>
          <p:cNvPr id="12" name="Text Placeholder 11"/>
          <p:cNvSpPr>
            <a:spLocks noGrp="1"/>
          </p:cNvSpPr>
          <p:nvPr>
            <p:ph type="body" sz="quarter" idx="29"/>
          </p:nvPr>
        </p:nvSpPr>
        <p:spPr>
          <a:xfrm>
            <a:off x="434339" y="3976342"/>
            <a:ext cx="2799309" cy="45719"/>
          </a:xfrm>
        </p:spPr>
        <p:txBody>
          <a:bodyPr/>
          <a:lstStyle/>
          <a:p>
            <a:endParaRPr lang="en-US" dirty="0"/>
          </a:p>
        </p:txBody>
      </p:sp>
      <p:sp>
        <p:nvSpPr>
          <p:cNvPr id="31" name="Text Placeholder 30"/>
          <p:cNvSpPr>
            <a:spLocks noGrp="1"/>
          </p:cNvSpPr>
          <p:nvPr>
            <p:ph type="body" sz="quarter" idx="60"/>
          </p:nvPr>
        </p:nvSpPr>
        <p:spPr>
          <a:xfrm>
            <a:off x="7198822" y="3731340"/>
            <a:ext cx="2514804" cy="2579029"/>
          </a:xfrm>
        </p:spPr>
        <p:txBody>
          <a:bodyPr/>
          <a:lstStyle/>
          <a:p>
            <a:endParaRPr lang="fr-FR" sz="1800" spc="-80" dirty="0" smtClean="0">
              <a:solidFill>
                <a:schemeClr val="accent1"/>
              </a:solidFill>
            </a:endParaRPr>
          </a:p>
          <a:p>
            <a:pPr algn="ctr"/>
            <a:r>
              <a:rPr lang="fr-FR" sz="1800" spc="-80" dirty="0" smtClean="0">
                <a:solidFill>
                  <a:schemeClr val="accent1"/>
                </a:solidFill>
              </a:rPr>
              <a:t>Leçons de Classe:</a:t>
            </a:r>
          </a:p>
          <a:p>
            <a:pPr algn="ctr"/>
            <a:endParaRPr lang="fr-FR" spc="-80" dirty="0" smtClean="0"/>
          </a:p>
          <a:p>
            <a:pPr algn="ctr"/>
            <a:r>
              <a:rPr lang="fr-FR" sz="1200" spc="-80" dirty="0" smtClean="0"/>
              <a:t>Des leçons de classe mensuelles se dérouleront cette année scolaire sur une variété de sujets selon le niveau du grade. Les leçons sont basées sur les principaux domaines de développement normalisés de conseil: Développement Académique, Personnel, Interpersonnel, Professionnel, et Sain. </a:t>
            </a:r>
          </a:p>
          <a:p>
            <a:endParaRPr lang="fr-FR" spc="-80" dirty="0" smtClean="0"/>
          </a:p>
          <a:p>
            <a:r>
              <a:rPr lang="fr-FR" spc="-80" dirty="0" smtClean="0"/>
              <a:t>LES SUJETS COMPRENNENT: </a:t>
            </a:r>
          </a:p>
          <a:p>
            <a:pPr marL="171450" indent="-171450">
              <a:buFont typeface="Arial" panose="020B0604020202020204" pitchFamily="34" charset="0"/>
              <a:buChar char="•"/>
            </a:pPr>
            <a:r>
              <a:rPr lang="fr-FR" spc="-40" dirty="0" smtClean="0">
                <a:solidFill>
                  <a:srgbClr val="0070C0"/>
                </a:solidFill>
              </a:rPr>
              <a:t>Compétences d'Étude et d'Apprentissage</a:t>
            </a:r>
          </a:p>
          <a:p>
            <a:pPr marL="171450" indent="-171450">
              <a:buFont typeface="Arial" panose="020B0604020202020204" pitchFamily="34" charset="0"/>
              <a:buChar char="•"/>
            </a:pPr>
            <a:r>
              <a:rPr lang="fr-FR" spc="-40" dirty="0" smtClean="0">
                <a:solidFill>
                  <a:srgbClr val="0070C0"/>
                </a:solidFill>
              </a:rPr>
              <a:t>Sensibilisation aux Carrières</a:t>
            </a:r>
          </a:p>
          <a:p>
            <a:pPr marL="171450" indent="-171450">
              <a:buFont typeface="Arial" panose="020B0604020202020204" pitchFamily="34" charset="0"/>
              <a:buChar char="•"/>
            </a:pPr>
            <a:r>
              <a:rPr lang="fr-FR" spc="-40" dirty="0" smtClean="0">
                <a:solidFill>
                  <a:srgbClr val="0070C0"/>
                </a:solidFill>
              </a:rPr>
              <a:t>Sécurité Personnelle</a:t>
            </a:r>
          </a:p>
          <a:p>
            <a:pPr marL="171450" indent="-171450">
              <a:buFont typeface="Arial" panose="020B0604020202020204" pitchFamily="34" charset="0"/>
              <a:buChar char="•"/>
            </a:pPr>
            <a:r>
              <a:rPr lang="fr-FR" spc="-40" dirty="0" smtClean="0">
                <a:solidFill>
                  <a:srgbClr val="0070C0"/>
                </a:solidFill>
              </a:rPr>
              <a:t>Amitié</a:t>
            </a:r>
          </a:p>
          <a:p>
            <a:pPr marL="171450" indent="-171450">
              <a:buFont typeface="Arial" panose="020B0604020202020204" pitchFamily="34" charset="0"/>
              <a:buChar char="•"/>
            </a:pPr>
            <a:r>
              <a:rPr lang="fr-FR" spc="-40" dirty="0" smtClean="0">
                <a:solidFill>
                  <a:srgbClr val="0070C0"/>
                </a:solidFill>
              </a:rPr>
              <a:t>Comportements contre la Brimade</a:t>
            </a:r>
          </a:p>
          <a:p>
            <a:pPr marL="171450" indent="-171450">
              <a:buFont typeface="Arial" panose="020B0604020202020204" pitchFamily="34" charset="0"/>
              <a:buChar char="•"/>
            </a:pPr>
            <a:r>
              <a:rPr lang="fr-FR" spc="-40" dirty="0" smtClean="0">
                <a:solidFill>
                  <a:srgbClr val="0070C0"/>
                </a:solidFill>
              </a:rPr>
              <a:t>Établissement des Objectifs</a:t>
            </a:r>
          </a:p>
          <a:p>
            <a:pPr marL="171450" indent="-171450">
              <a:buFont typeface="Arial" panose="020B0604020202020204" pitchFamily="34" charset="0"/>
              <a:buChar char="•"/>
            </a:pPr>
            <a:r>
              <a:rPr lang="fr-FR" spc="-40" dirty="0" smtClean="0">
                <a:solidFill>
                  <a:srgbClr val="0070C0"/>
                </a:solidFill>
              </a:rPr>
              <a:t>Empathie</a:t>
            </a:r>
          </a:p>
          <a:p>
            <a:pPr marL="171450" indent="-171450">
              <a:buFont typeface="Arial" panose="020B0604020202020204" pitchFamily="34" charset="0"/>
              <a:buChar char="•"/>
            </a:pPr>
            <a:r>
              <a:rPr lang="fr-FR" spc="-40" dirty="0" smtClean="0">
                <a:solidFill>
                  <a:srgbClr val="0070C0"/>
                </a:solidFill>
              </a:rPr>
              <a:t>Prise de Décision </a:t>
            </a:r>
          </a:p>
          <a:p>
            <a:pPr marL="171450" indent="-171450">
              <a:buFont typeface="Arial" panose="020B0604020202020204" pitchFamily="34" charset="0"/>
              <a:buChar char="•"/>
            </a:pPr>
            <a:r>
              <a:rPr lang="fr-FR" spc="-40" dirty="0" smtClean="0">
                <a:solidFill>
                  <a:srgbClr val="0070C0"/>
                </a:solidFill>
              </a:rPr>
              <a:t>Diversité/Respecter les Différences</a:t>
            </a:r>
          </a:p>
          <a:p>
            <a:endParaRPr lang="fr-FR" spc="-80" dirty="0" smtClean="0"/>
          </a:p>
          <a:p>
            <a:endParaRPr lang="fr-FR" spc="-80" dirty="0" smtClean="0"/>
          </a:p>
          <a:p>
            <a:endParaRPr lang="fr-FR" spc="-80" dirty="0" smtClean="0"/>
          </a:p>
          <a:p>
            <a:endParaRPr lang="fr-FR" spc="-80" dirty="0" smtClean="0"/>
          </a:p>
          <a:p>
            <a:endParaRPr lang="fr-FR" spc="-80" dirty="0" smtClean="0"/>
          </a:p>
          <a:p>
            <a:endParaRPr lang="fr-FR" spc="-80" dirty="0" smtClean="0"/>
          </a:p>
        </p:txBody>
      </p:sp>
      <p:pic>
        <p:nvPicPr>
          <p:cNvPr id="35" name="Pictur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717" y="1957317"/>
            <a:ext cx="2332960" cy="2029416"/>
          </a:xfrm>
          <a:prstGeom prst="rect">
            <a:avLst/>
          </a:prstGeom>
        </p:spPr>
      </p:pic>
      <p:sp>
        <p:nvSpPr>
          <p:cNvPr id="37" name="AutoShape 2" descr="Image result for cartoon classroom"/>
          <p:cNvSpPr>
            <a:spLocks noChangeAspect="1" noChangeArrowheads="1"/>
          </p:cNvSpPr>
          <p:nvPr/>
        </p:nvSpPr>
        <p:spPr bwMode="auto">
          <a:xfrm>
            <a:off x="63500" y="-846138"/>
            <a:ext cx="2371725" cy="1771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7307" y="5495796"/>
            <a:ext cx="1706187" cy="1570022"/>
          </a:xfrm>
          <a:prstGeom prst="rect">
            <a:avLst/>
          </a:prstGeom>
        </p:spPr>
      </p:pic>
      <p:sp>
        <p:nvSpPr>
          <p:cNvPr id="44" name="Rectangle 43"/>
          <p:cNvSpPr/>
          <p:nvPr/>
        </p:nvSpPr>
        <p:spPr>
          <a:xfrm>
            <a:off x="388444" y="4144379"/>
            <a:ext cx="2845204" cy="892552"/>
          </a:xfrm>
          <a:prstGeom prst="rect">
            <a:avLst/>
          </a:prstGeom>
        </p:spPr>
        <p:txBody>
          <a:bodyPr wrap="square">
            <a:spAutoFit/>
          </a:bodyPr>
          <a:lstStyle/>
          <a:p>
            <a:pPr algn="ctr"/>
            <a:r>
              <a:rPr lang="en-US" sz="1700" b="1" spc="-80" dirty="0" smtClean="0">
                <a:solidFill>
                  <a:schemeClr val="accent1"/>
                </a:solidFill>
              </a:rPr>
              <a:t>Apprentissage Social Émotionnel avec les Échecs</a:t>
            </a:r>
          </a:p>
          <a:p>
            <a:endParaRPr lang="fr-FR" b="1" spc="-80" dirty="0"/>
          </a:p>
        </p:txBody>
      </p:sp>
      <p:pic>
        <p:nvPicPr>
          <p:cNvPr id="2050" name="img698634" descr="5cf92bdd-123e-4684-ba07-fb3720d6dd6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4204" y="4729685"/>
            <a:ext cx="1221022" cy="123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Placeholder 11"/>
          <p:cNvSpPr>
            <a:spLocks noGrp="1"/>
          </p:cNvSpPr>
          <p:nvPr>
            <p:ph type="body" sz="quarter" idx="29"/>
          </p:nvPr>
        </p:nvSpPr>
        <p:spPr>
          <a:xfrm>
            <a:off x="3817793" y="4433027"/>
            <a:ext cx="2888673" cy="52322"/>
          </a:xfrm>
        </p:spPr>
        <p:txBody>
          <a:bodyPr/>
          <a:lstStyle/>
          <a:p>
            <a:endParaRPr lang="en-US" dirty="0"/>
          </a:p>
        </p:txBody>
      </p:sp>
      <p:sp>
        <p:nvSpPr>
          <p:cNvPr id="18" name="Text Placeholder 11"/>
          <p:cNvSpPr>
            <a:spLocks noGrp="1"/>
          </p:cNvSpPr>
          <p:nvPr>
            <p:ph type="body" sz="quarter" idx="29"/>
          </p:nvPr>
        </p:nvSpPr>
        <p:spPr>
          <a:xfrm>
            <a:off x="353372" y="7040366"/>
            <a:ext cx="2880276" cy="50904"/>
          </a:xfrm>
        </p:spPr>
        <p:txBody>
          <a:bodyPr/>
          <a:lstStyle/>
          <a:p>
            <a:endParaRPr lang="en-US" dirty="0"/>
          </a:p>
        </p:txBody>
      </p:sp>
      <p:sp>
        <p:nvSpPr>
          <p:cNvPr id="19" name="Text Placeholder 11"/>
          <p:cNvSpPr>
            <a:spLocks noGrp="1"/>
          </p:cNvSpPr>
          <p:nvPr>
            <p:ph type="body" sz="quarter" idx="29"/>
          </p:nvPr>
        </p:nvSpPr>
        <p:spPr>
          <a:xfrm>
            <a:off x="3771899" y="7065818"/>
            <a:ext cx="2888673" cy="50904"/>
          </a:xfrm>
        </p:spPr>
        <p:txBody>
          <a:bodyPr/>
          <a:lstStyle/>
          <a:p>
            <a:endParaRPr lang="en-US" dirty="0"/>
          </a:p>
        </p:txBody>
      </p:sp>
      <p:sp>
        <p:nvSpPr>
          <p:cNvPr id="21" name="Text Placeholder 11"/>
          <p:cNvSpPr>
            <a:spLocks noGrp="1"/>
          </p:cNvSpPr>
          <p:nvPr>
            <p:ph type="body" sz="quarter" idx="29"/>
          </p:nvPr>
        </p:nvSpPr>
        <p:spPr>
          <a:xfrm>
            <a:off x="7198822" y="5266558"/>
            <a:ext cx="2672542" cy="45719"/>
          </a:xfrm>
        </p:spPr>
        <p:txBody>
          <a:bodyPr/>
          <a:lstStyle/>
          <a:p>
            <a:endParaRPr lang="en-US" dirty="0"/>
          </a:p>
        </p:txBody>
      </p:sp>
      <p:sp>
        <p:nvSpPr>
          <p:cNvPr id="22" name="Text Placeholder 8"/>
          <p:cNvSpPr>
            <a:spLocks noGrp="1"/>
          </p:cNvSpPr>
          <p:nvPr>
            <p:ph type="body" sz="quarter" idx="49"/>
          </p:nvPr>
        </p:nvSpPr>
        <p:spPr>
          <a:xfrm>
            <a:off x="353372" y="5855108"/>
            <a:ext cx="2880276" cy="1114651"/>
          </a:xfrm>
        </p:spPr>
        <p:txBody>
          <a:bodyPr/>
          <a:lstStyle/>
          <a:p>
            <a:pPr algn="ctr"/>
            <a:r>
              <a:rPr lang="fr-FR" sz="1400" spc="-100" dirty="0" smtClean="0"/>
              <a:t>~Nous utilisons les échecs comme une métaphore pour la vie en vue de développer des compétences sociales et émotionnelles~</a:t>
            </a:r>
            <a:endParaRPr lang="fr-FR" sz="1400" spc="-100" dirty="0"/>
          </a:p>
        </p:txBody>
      </p:sp>
    </p:spTree>
    <p:extLst>
      <p:ext uri="{BB962C8B-B14F-4D97-AF65-F5344CB8AC3E}">
        <p14:creationId xmlns:p14="http://schemas.microsoft.com/office/powerpoint/2010/main" val="1355467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ck Brochure 11 x 8.5">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ckBrochure.potx" id="{E82E603B-C300-4B3A-8D8B-62F7AA018760}" vid="{6A0FD953-A5A3-4406-8679-4C255090AC8E}"/>
    </a:ext>
  </a:extLst>
</a:theme>
</file>

<file path=ppt/theme/theme2.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CE13EB1-0060-485A-9A5D-BCEC4A373B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Tri-fold business brochure (black, red design)</Template>
  <TotalTime>0</TotalTime>
  <Words>444</Words>
  <Application>Microsoft Office PowerPoint</Application>
  <PresentationFormat>Custom</PresentationFormat>
  <Paragraphs>74</Paragraphs>
  <Slides>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Black Brochure 11 x 8.5</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2017-08-18T16:57:47Z</dcterms:created>
  <dcterms:modified xsi:type="dcterms:W3CDTF">2017-09-25T14:56:21Z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TC038951449991</vt:lpwstr>
  </property>
</Properties>
</file>