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5"/>
  </p:notesMasterIdLst>
  <p:handoutMasterIdLst>
    <p:handoutMasterId r:id="rId6"/>
  </p:handoutMasterIdLst>
  <p:sldIdLst>
    <p:sldId id="260" r:id="rId3"/>
    <p:sldId id="259" r:id="rId4"/>
  </p:sldIdLst>
  <p:sldSz cx="10058400" cy="77724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92" d="100"/>
          <a:sy n="92" d="100"/>
        </p:scale>
        <p:origin x="102" y="270"/>
      </p:cViewPr>
      <p:guideLst/>
    </p:cSldViewPr>
  </p:slideViewPr>
  <p:notesTextViewPr>
    <p:cViewPr>
      <p:scale>
        <a:sx n="3" d="2"/>
        <a:sy n="3" d="2"/>
      </p:scale>
      <p:origin x="0" y="0"/>
    </p:cViewPr>
  </p:notesTextViewPr>
  <p:notesViewPr>
    <p:cSldViewPr snapToGrid="0">
      <p:cViewPr varScale="1">
        <p:scale>
          <a:sx n="95" d="100"/>
          <a:sy n="95" d="100"/>
        </p:scale>
        <p:origin x="358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38D6FE3C-34D8-4B4B-9273-D907B0A3B964}" type="datetimeFigureOut">
              <a:rPr lang="en-US"/>
              <a:t>9/25/2017</a:t>
            </a:fld>
            <a:endParaRPr/>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E169A89D-734B-4FAD-B6E7-2B864E72E489}" type="slidenum">
              <a:rPr/>
              <a:t>‹#›</a:t>
            </a:fld>
            <a:endParaRPr/>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1D0FF5F4-5691-49AF-9E16-FB22826F7264}" type="datetimeFigureOut">
              <a:rPr lang="en-US"/>
              <a:t>9/25/2017</a:t>
            </a:fld>
            <a:endParaRPr/>
          </a:p>
        </p:txBody>
      </p:sp>
      <p:sp>
        <p:nvSpPr>
          <p:cNvPr id="4" name="Slide Image Placeholder 3"/>
          <p:cNvSpPr>
            <a:spLocks noGrp="1" noRot="1" noChangeAspect="1"/>
          </p:cNvSpPr>
          <p:nvPr>
            <p:ph type="sldImg" idx="2"/>
          </p:nvPr>
        </p:nvSpPr>
        <p:spPr>
          <a:xfrm>
            <a:off x="1474788" y="1162050"/>
            <a:ext cx="4060825" cy="3136900"/>
          </a:xfrm>
          <a:prstGeom prst="rect">
            <a:avLst/>
          </a:prstGeom>
          <a:noFill/>
          <a:ln w="12700">
            <a:solidFill>
              <a:prstClr val="black"/>
            </a:solidFill>
          </a:ln>
        </p:spPr>
        <p:txBody>
          <a:bodyPr vert="horz" lIns="93177" tIns="46589" rIns="93177" bIns="46589" rtlCol="0" anchor="ctr"/>
          <a:lstStyle/>
          <a:p>
            <a:endParaRPr/>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952A89D7-7603-4ECB-ADF6-F6CF2BE4F401}" type="slidenum">
              <a:rPr/>
              <a:t>‹#›</a:t>
            </a:fld>
            <a:endParaRPr/>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utside Page">
    <p:spTree>
      <p:nvGrpSpPr>
        <p:cNvPr id="1" name=""/>
        <p:cNvGrpSpPr/>
        <p:nvPr/>
      </p:nvGrpSpPr>
      <p:grpSpPr>
        <a:xfrm>
          <a:off x="0" y="0"/>
          <a:ext cx="0" cy="0"/>
          <a:chOff x="0" y="0"/>
          <a:chExt cx="0" cy="0"/>
        </a:xfrm>
      </p:grpSpPr>
      <p:sp>
        <p:nvSpPr>
          <p:cNvPr id="11" name="Rectangle 10"/>
          <p:cNvSpPr/>
          <p:nvPr userDrawn="1"/>
        </p:nvSpPr>
        <p:spPr>
          <a:xfrm>
            <a:off x="442027" y="3040910"/>
            <a:ext cx="2424223" cy="99669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a:p>
        </p:txBody>
      </p:sp>
      <p:cxnSp>
        <p:nvCxnSpPr>
          <p:cNvPr id="3" name="Straight Connector 2"/>
          <p:cNvCxnSpPr/>
          <p:nvPr userDrawn="1"/>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23" name="Text Placeholder 21"/>
          <p:cNvSpPr>
            <a:spLocks noGrp="1"/>
          </p:cNvSpPr>
          <p:nvPr>
            <p:ph type="body" sz="quarter" idx="14" hasCustomPrompt="1"/>
          </p:nvPr>
        </p:nvSpPr>
        <p:spPr>
          <a:xfrm rot="16200000">
            <a:off x="2387620" y="6007119"/>
            <a:ext cx="2471737" cy="144424"/>
          </a:xfrm>
        </p:spPr>
        <p:txBody>
          <a:bodyPr lIns="0" tIns="0" rIns="0" bIns="0" anchor="t">
            <a:noAutofit/>
          </a:bodyPr>
          <a:lstStyle>
            <a:lvl1pPr marL="0" indent="0" algn="l">
              <a:lnSpc>
                <a:spcPct val="85000"/>
              </a:lnSpc>
              <a:spcBef>
                <a:spcPts val="0"/>
              </a:spcBef>
              <a:buNone/>
              <a:defRPr sz="90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smtClean="0"/>
              <a:t>Company N</a:t>
            </a:r>
            <a:r>
              <a:rPr dirty="0" smtClean="0"/>
              <a:t>ame</a:t>
            </a:r>
            <a:endParaRPr dirty="0"/>
          </a:p>
        </p:txBody>
      </p:sp>
      <p:sp>
        <p:nvSpPr>
          <p:cNvPr id="24" name="Text Placeholder 21"/>
          <p:cNvSpPr>
            <a:spLocks noGrp="1"/>
          </p:cNvSpPr>
          <p:nvPr>
            <p:ph type="body" sz="quarter" idx="15" hasCustomPrompt="1"/>
          </p:nvPr>
        </p:nvSpPr>
        <p:spPr>
          <a:xfrm rot="16200000">
            <a:off x="2662318" y="5875952"/>
            <a:ext cx="2471738" cy="406757"/>
          </a:xfrm>
        </p:spPr>
        <p:txBody>
          <a:bodyPr lIns="0" tIns="0" rIns="0" bIns="0" anchor="t">
            <a:noAutofit/>
          </a:bodyPr>
          <a:lstStyle>
            <a:lvl1pPr marL="0" indent="0" algn="l">
              <a:lnSpc>
                <a:spcPct val="120000"/>
              </a:lnSpc>
              <a:spcBef>
                <a:spcPts val="0"/>
              </a:spcBef>
              <a:buNone/>
              <a:defRPr sz="9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smtClean="0"/>
              <a:t>B</a:t>
            </a:r>
            <a:r>
              <a:rPr dirty="0" smtClean="0"/>
              <a:t>usiness </a:t>
            </a:r>
            <a:r>
              <a:rPr lang="en-US" dirty="0" smtClean="0"/>
              <a:t>A</a:t>
            </a:r>
            <a:r>
              <a:rPr dirty="0" smtClean="0"/>
              <a:t>ddress</a:t>
            </a:r>
            <a:endParaRPr dirty="0"/>
          </a:p>
        </p:txBody>
      </p:sp>
      <p:sp>
        <p:nvSpPr>
          <p:cNvPr id="28" name="Text Placeholder 21"/>
          <p:cNvSpPr>
            <a:spLocks noGrp="1"/>
          </p:cNvSpPr>
          <p:nvPr>
            <p:ph type="body" sz="quarter" idx="19" hasCustomPrompt="1"/>
          </p:nvPr>
        </p:nvSpPr>
        <p:spPr>
          <a:xfrm>
            <a:off x="442027" y="5422604"/>
            <a:ext cx="2424223" cy="1892596"/>
          </a:xfrm>
        </p:spPr>
        <p:txBody>
          <a:bodyPr lIns="0" tIns="0" rIns="0" bIns="0" anchor="t">
            <a:noAutofit/>
          </a:bodyPr>
          <a:lstStyle>
            <a:lvl1pPr marL="0" indent="0" algn="l">
              <a:lnSpc>
                <a:spcPct val="120000"/>
              </a:lnSpc>
              <a:spcBef>
                <a:spcPts val="900"/>
              </a:spcBef>
              <a:buNone/>
              <a:defRPr sz="10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31" name="Text Placeholder 21"/>
          <p:cNvSpPr>
            <a:spLocks noGrp="1"/>
          </p:cNvSpPr>
          <p:nvPr>
            <p:ph type="body" sz="quarter" idx="20" hasCustomPrompt="1"/>
          </p:nvPr>
        </p:nvSpPr>
        <p:spPr>
          <a:xfrm>
            <a:off x="442026" y="4146698"/>
            <a:ext cx="2424224" cy="1006274"/>
          </a:xfrm>
        </p:spPr>
        <p:txBody>
          <a:bodyPr lIns="0" tIns="0" rIns="0" bIns="0" anchor="b">
            <a:noAutofit/>
          </a:bodyPr>
          <a:lstStyle>
            <a:lvl1pPr marL="0" indent="0" algn="l">
              <a:lnSpc>
                <a:spcPct val="120000"/>
              </a:lnSpc>
              <a:spcBef>
                <a:spcPts val="0"/>
              </a:spcBef>
              <a:buNone/>
              <a:defRPr sz="1600" b="1">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smtClean="0"/>
              <a:t>Heading text</a:t>
            </a:r>
            <a:endParaRPr dirty="0"/>
          </a:p>
        </p:txBody>
      </p:sp>
      <p:sp>
        <p:nvSpPr>
          <p:cNvPr id="33" name="Text Placeholder 21"/>
          <p:cNvSpPr>
            <a:spLocks noGrp="1"/>
          </p:cNvSpPr>
          <p:nvPr>
            <p:ph type="body" sz="quarter" idx="21" hasCustomPrompt="1"/>
          </p:nvPr>
        </p:nvSpPr>
        <p:spPr>
          <a:xfrm>
            <a:off x="7155180" y="1446028"/>
            <a:ext cx="2423160" cy="2308328"/>
          </a:xfrm>
        </p:spPr>
        <p:txBody>
          <a:bodyPr lIns="0" tIns="0" rIns="0" bIns="0" anchor="b">
            <a:noAutofit/>
          </a:bodyPr>
          <a:lstStyle>
            <a:lvl1pPr marL="0" indent="0" algn="l">
              <a:lnSpc>
                <a:spcPct val="90000"/>
              </a:lnSpc>
              <a:spcBef>
                <a:spcPts val="0"/>
              </a:spcBef>
              <a:buNone/>
              <a:defRPr sz="3800" b="1" baseline="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smtClean="0"/>
              <a:t>Heading text</a:t>
            </a:r>
            <a:endParaRPr dirty="0"/>
          </a:p>
        </p:txBody>
      </p:sp>
      <p:sp>
        <p:nvSpPr>
          <p:cNvPr id="34" name="Text Placeholder 21"/>
          <p:cNvSpPr>
            <a:spLocks noGrp="1"/>
          </p:cNvSpPr>
          <p:nvPr>
            <p:ph type="body" sz="quarter" idx="22" hasCustomPrompt="1"/>
          </p:nvPr>
        </p:nvSpPr>
        <p:spPr>
          <a:xfrm>
            <a:off x="7155180" y="3997842"/>
            <a:ext cx="2423160" cy="616688"/>
          </a:xfrm>
        </p:spPr>
        <p:txBody>
          <a:bodyPr lIns="0" tIns="0" rIns="0" bIns="0" anchor="t">
            <a:noAutofit/>
          </a:bodyPr>
          <a:lstStyle>
            <a:lvl1pPr marL="0" indent="0" algn="l">
              <a:lnSpc>
                <a:spcPct val="100000"/>
              </a:lnSpc>
              <a:spcBef>
                <a:spcPts val="0"/>
              </a:spcBef>
              <a:buNone/>
              <a:defRPr sz="1800" b="1">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smtClean="0"/>
              <a:t>Click to add text</a:t>
            </a:r>
            <a:endParaRPr dirty="0"/>
          </a:p>
        </p:txBody>
      </p:sp>
      <p:sp>
        <p:nvSpPr>
          <p:cNvPr id="20" name="Text Placeholder 21"/>
          <p:cNvSpPr>
            <a:spLocks noGrp="1"/>
          </p:cNvSpPr>
          <p:nvPr>
            <p:ph type="body" sz="quarter" idx="23" hasCustomPrompt="1"/>
          </p:nvPr>
        </p:nvSpPr>
        <p:spPr>
          <a:xfrm rot="16200000">
            <a:off x="3169992" y="4149988"/>
            <a:ext cx="2381694" cy="163537"/>
          </a:xfrm>
        </p:spPr>
        <p:txBody>
          <a:bodyPr lIns="0" tIns="0" rIns="0" bIns="0" anchor="t">
            <a:noAutofit/>
          </a:bodyPr>
          <a:lstStyle>
            <a:lvl1pPr marL="0" indent="0" algn="l">
              <a:lnSpc>
                <a:spcPct val="100000"/>
              </a:lnSpc>
              <a:spcBef>
                <a:spcPts val="0"/>
              </a:spcBef>
              <a:buNone/>
              <a:defRPr sz="1000" b="1">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smtClean="0"/>
              <a:t>Recipient Name</a:t>
            </a:r>
            <a:endParaRPr dirty="0"/>
          </a:p>
        </p:txBody>
      </p:sp>
      <p:sp>
        <p:nvSpPr>
          <p:cNvPr id="18" name="Rectangle 17"/>
          <p:cNvSpPr/>
          <p:nvPr userDrawn="1"/>
        </p:nvSpPr>
        <p:spPr>
          <a:xfrm>
            <a:off x="442027" y="465745"/>
            <a:ext cx="2424223" cy="548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a:p>
        </p:txBody>
      </p:sp>
      <p:sp>
        <p:nvSpPr>
          <p:cNvPr id="22" name="Rectangle 21"/>
          <p:cNvSpPr/>
          <p:nvPr userDrawn="1"/>
        </p:nvSpPr>
        <p:spPr>
          <a:xfrm>
            <a:off x="7154649" y="3867502"/>
            <a:ext cx="2424223" cy="548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a:p>
        </p:txBody>
      </p:sp>
      <p:sp>
        <p:nvSpPr>
          <p:cNvPr id="26" name="Text Placeholder 21"/>
          <p:cNvSpPr>
            <a:spLocks noGrp="1"/>
          </p:cNvSpPr>
          <p:nvPr>
            <p:ph type="body" sz="quarter" idx="24" hasCustomPrompt="1"/>
          </p:nvPr>
        </p:nvSpPr>
        <p:spPr>
          <a:xfrm rot="16200000">
            <a:off x="3480891" y="4010206"/>
            <a:ext cx="2381694" cy="443099"/>
          </a:xfrm>
        </p:spPr>
        <p:txBody>
          <a:bodyPr lIns="0" tIns="0" rIns="0" bIns="0" anchor="t">
            <a:noAutofit/>
          </a:bodyPr>
          <a:lstStyle>
            <a:lvl1pPr marL="0" indent="0" algn="l">
              <a:lnSpc>
                <a:spcPct val="120000"/>
              </a:lnSpc>
              <a:spcBef>
                <a:spcPts val="0"/>
              </a:spcBef>
              <a:buNone/>
              <a:defRPr sz="10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smtClean="0"/>
              <a:t>Address</a:t>
            </a:r>
            <a:br>
              <a:rPr lang="en-US" dirty="0" smtClean="0"/>
            </a:br>
            <a:r>
              <a:rPr lang="en-US" dirty="0" smtClean="0"/>
              <a:t>City, ST  ZIP Code</a:t>
            </a:r>
            <a:endParaRPr dirty="0"/>
          </a:p>
        </p:txBody>
      </p:sp>
      <p:sp>
        <p:nvSpPr>
          <p:cNvPr id="29" name="Text Placeholder 21"/>
          <p:cNvSpPr>
            <a:spLocks noGrp="1"/>
          </p:cNvSpPr>
          <p:nvPr>
            <p:ph type="body" sz="quarter" idx="25" hasCustomPrompt="1"/>
          </p:nvPr>
        </p:nvSpPr>
        <p:spPr>
          <a:xfrm rot="16200000">
            <a:off x="5348943" y="4362492"/>
            <a:ext cx="1785749" cy="334471"/>
          </a:xfrm>
        </p:spPr>
        <p:txBody>
          <a:bodyPr lIns="0" tIns="0" rIns="0" bIns="0" anchor="t">
            <a:noAutofit/>
          </a:bodyPr>
          <a:lstStyle>
            <a:lvl1pPr marL="0" indent="0" algn="l">
              <a:lnSpc>
                <a:spcPct val="120000"/>
              </a:lnSpc>
              <a:spcBef>
                <a:spcPts val="0"/>
              </a:spcBef>
              <a:buNone/>
              <a:defRPr sz="9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smtClean="0"/>
              <a:t>[Website]</a:t>
            </a:r>
            <a:br>
              <a:rPr lang="en-US" dirty="0" smtClean="0"/>
            </a:br>
            <a:r>
              <a:rPr lang="en-US" dirty="0" smtClean="0"/>
              <a:t>[Email]</a:t>
            </a:r>
            <a:endParaRPr dirty="0"/>
          </a:p>
        </p:txBody>
      </p:sp>
      <p:sp>
        <p:nvSpPr>
          <p:cNvPr id="30" name="Text Placeholder 21"/>
          <p:cNvSpPr>
            <a:spLocks noGrp="1"/>
          </p:cNvSpPr>
          <p:nvPr>
            <p:ph type="body" sz="quarter" idx="26" hasCustomPrompt="1"/>
          </p:nvPr>
        </p:nvSpPr>
        <p:spPr>
          <a:xfrm rot="16200000">
            <a:off x="5348943" y="6255090"/>
            <a:ext cx="1785749" cy="334471"/>
          </a:xfrm>
        </p:spPr>
        <p:txBody>
          <a:bodyPr lIns="0" tIns="0" rIns="0" bIns="0" anchor="t">
            <a:noAutofit/>
          </a:bodyPr>
          <a:lstStyle>
            <a:lvl1pPr marL="0" indent="0" algn="l">
              <a:lnSpc>
                <a:spcPct val="120000"/>
              </a:lnSpc>
              <a:spcBef>
                <a:spcPts val="0"/>
              </a:spcBef>
              <a:buNone/>
              <a:defRPr sz="9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smtClean="0"/>
              <a:t>Tel [Telephone]</a:t>
            </a:r>
            <a:br>
              <a:rPr lang="en-US" dirty="0" smtClean="0"/>
            </a:br>
            <a:r>
              <a:rPr lang="en-US" dirty="0" smtClean="0"/>
              <a:t>Fax [Fax]</a:t>
            </a:r>
            <a:endParaRPr dirty="0"/>
          </a:p>
        </p:txBody>
      </p:sp>
      <p:sp>
        <p:nvSpPr>
          <p:cNvPr id="5" name="Picture Placeholder 4"/>
          <p:cNvSpPr>
            <a:spLocks noGrp="1"/>
          </p:cNvSpPr>
          <p:nvPr>
            <p:ph type="pic" sz="quarter" idx="27"/>
          </p:nvPr>
        </p:nvSpPr>
        <p:spPr>
          <a:xfrm>
            <a:off x="442082" y="839788"/>
            <a:ext cx="2424113" cy="2084387"/>
          </a:xfrm>
          <a:solidFill>
            <a:schemeClr val="bg1">
              <a:lumMod val="85000"/>
            </a:schemeClr>
          </a:solidFill>
        </p:spPr>
        <p:txBody>
          <a:bodyPr tIns="182880">
            <a:normAutofit/>
          </a:bodyPr>
          <a:lstStyle>
            <a:lvl1pPr marL="0" indent="0" algn="ctr">
              <a:buNone/>
              <a:defRPr sz="1400"/>
            </a:lvl1pPr>
          </a:lstStyle>
          <a:p>
            <a:r>
              <a:rPr lang="en-US" smtClean="0"/>
              <a:t>Click icon to add picture</a:t>
            </a:r>
            <a:endParaRPr lang="en-US"/>
          </a:p>
        </p:txBody>
      </p:sp>
      <p:sp>
        <p:nvSpPr>
          <p:cNvPr id="32" name="Rectangle 31"/>
          <p:cNvSpPr/>
          <p:nvPr userDrawn="1"/>
        </p:nvSpPr>
        <p:spPr>
          <a:xfrm>
            <a:off x="6435513" y="2011680"/>
            <a:ext cx="54864" cy="53035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a:p>
        </p:txBody>
      </p:sp>
      <p:sp>
        <p:nvSpPr>
          <p:cNvPr id="35" name="Rectangle 34"/>
          <p:cNvSpPr/>
          <p:nvPr userDrawn="1"/>
        </p:nvSpPr>
        <p:spPr>
          <a:xfrm>
            <a:off x="6435513" y="484844"/>
            <a:ext cx="54864" cy="12801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a:p>
        </p:txBody>
      </p:sp>
      <p:sp>
        <p:nvSpPr>
          <p:cNvPr id="13" name="Text Placeholder 12"/>
          <p:cNvSpPr>
            <a:spLocks noGrp="1"/>
          </p:cNvSpPr>
          <p:nvPr>
            <p:ph type="body" sz="quarter" idx="28" hasCustomPrompt="1"/>
          </p:nvPr>
        </p:nvSpPr>
        <p:spPr>
          <a:xfrm>
            <a:off x="7155180" y="4658107"/>
            <a:ext cx="2423160" cy="36576"/>
          </a:xfrm>
          <a:blipFill>
            <a:blip r:embed="rId2"/>
            <a:stretch>
              <a:fillRect/>
            </a:stretch>
          </a:blipFill>
        </p:spPr>
        <p:txBody>
          <a:bodyPr>
            <a:noAutofit/>
          </a:bodyPr>
          <a:lstStyle>
            <a:lvl1pPr marL="0" indent="0">
              <a:spcBef>
                <a:spcPts val="0"/>
              </a:spcBef>
              <a:buNone/>
              <a:defRPr sz="500"/>
            </a:lvl1pPr>
            <a:lvl2pPr marL="0" indent="0">
              <a:spcBef>
                <a:spcPts val="0"/>
              </a:spcBef>
              <a:buNone/>
              <a:defRPr sz="500"/>
            </a:lvl2pPr>
            <a:lvl3pPr marL="0" indent="0">
              <a:spcBef>
                <a:spcPts val="0"/>
              </a:spcBef>
              <a:buNone/>
              <a:defRPr sz="500"/>
            </a:lvl3pPr>
            <a:lvl4pPr marL="0" indent="0">
              <a:spcBef>
                <a:spcPts val="0"/>
              </a:spcBef>
              <a:buNone/>
              <a:defRPr sz="500"/>
            </a:lvl4pPr>
            <a:lvl5pPr marL="0" indent="0">
              <a:spcBef>
                <a:spcPts val="0"/>
              </a:spcBef>
              <a:buNone/>
              <a:defRPr sz="500"/>
            </a:lvl5pPr>
          </a:lstStyle>
          <a:p>
            <a:pPr lvl="0"/>
            <a:r>
              <a:rPr lang="en-US" dirty="0" smtClean="0"/>
              <a:t> </a:t>
            </a:r>
            <a:endParaRPr lang="en-US" dirty="0"/>
          </a:p>
        </p:txBody>
      </p:sp>
      <p:sp>
        <p:nvSpPr>
          <p:cNvPr id="40" name="Text Placeholder 12"/>
          <p:cNvSpPr>
            <a:spLocks noGrp="1"/>
          </p:cNvSpPr>
          <p:nvPr>
            <p:ph type="body" sz="quarter" idx="29" hasCustomPrompt="1"/>
          </p:nvPr>
        </p:nvSpPr>
        <p:spPr>
          <a:xfrm>
            <a:off x="442558" y="5260735"/>
            <a:ext cx="2423160" cy="36576"/>
          </a:xfrm>
          <a:blipFill>
            <a:blip r:embed="rId2"/>
            <a:stretch>
              <a:fillRect/>
            </a:stretch>
          </a:blipFill>
        </p:spPr>
        <p:txBody>
          <a:bodyPr>
            <a:noAutofit/>
          </a:bodyPr>
          <a:lstStyle>
            <a:lvl1pPr marL="0" indent="0">
              <a:spcBef>
                <a:spcPts val="0"/>
              </a:spcBef>
              <a:buNone/>
              <a:defRPr sz="500"/>
            </a:lvl1pPr>
            <a:lvl2pPr marL="0" indent="0">
              <a:spcBef>
                <a:spcPts val="0"/>
              </a:spcBef>
              <a:buNone/>
              <a:defRPr sz="500"/>
            </a:lvl2pPr>
            <a:lvl3pPr marL="0" indent="0">
              <a:spcBef>
                <a:spcPts val="0"/>
              </a:spcBef>
              <a:buNone/>
              <a:defRPr sz="500"/>
            </a:lvl3pPr>
            <a:lvl4pPr marL="0" indent="0">
              <a:spcBef>
                <a:spcPts val="0"/>
              </a:spcBef>
              <a:buNone/>
              <a:defRPr sz="500"/>
            </a:lvl4pPr>
            <a:lvl5pPr marL="0" indent="0">
              <a:spcBef>
                <a:spcPts val="0"/>
              </a:spcBef>
              <a:buNone/>
              <a:defRPr sz="500"/>
            </a:lvl5pPr>
          </a:lstStyle>
          <a:p>
            <a:pPr lvl="0"/>
            <a:r>
              <a:rPr lang="en-US" dirty="0" smtClean="0"/>
              <a:t> </a:t>
            </a:r>
            <a:endParaRPr lang="en-US" dirty="0"/>
          </a:p>
        </p:txBody>
      </p:sp>
    </p:spTree>
    <p:extLst>
      <p:ext uri="{BB962C8B-B14F-4D97-AF65-F5344CB8AC3E}">
        <p14:creationId xmlns:p14="http://schemas.microsoft.com/office/powerpoint/2010/main" val="58631927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88" userDrawn="1">
          <p15:clr>
            <a:srgbClr val="FBAE40"/>
          </p15:clr>
        </p15:guide>
        <p15:guide id="2" orient="horz" pos="4608" userDrawn="1">
          <p15:clr>
            <a:srgbClr val="FBAE40"/>
          </p15:clr>
        </p15:guide>
        <p15:guide id="3" pos="272" userDrawn="1">
          <p15:clr>
            <a:srgbClr val="FBAE40"/>
          </p15:clr>
        </p15:guide>
        <p15:guide id="4" pos="1800" userDrawn="1">
          <p15:clr>
            <a:srgbClr val="FBAE40"/>
          </p15:clr>
        </p15:guide>
        <p15:guide id="6" pos="6035" userDrawn="1">
          <p15:clr>
            <a:srgbClr val="FBAE40"/>
          </p15:clr>
        </p15:guide>
        <p15:guide id="7" pos="4506"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side Page">
    <p:spTree>
      <p:nvGrpSpPr>
        <p:cNvPr id="1" name=""/>
        <p:cNvGrpSpPr/>
        <p:nvPr/>
      </p:nvGrpSpPr>
      <p:grpSpPr>
        <a:xfrm>
          <a:off x="0" y="0"/>
          <a:ext cx="0" cy="0"/>
          <a:chOff x="0" y="0"/>
          <a:chExt cx="0" cy="0"/>
        </a:xfrm>
      </p:grpSpPr>
      <p:cxnSp>
        <p:nvCxnSpPr>
          <p:cNvPr id="8" name="Straight Connector 7"/>
          <p:cNvCxnSpPr/>
          <p:nvPr userDrawn="1"/>
        </p:nvCxnSpPr>
        <p:spPr>
          <a:xfrm>
            <a:off x="676656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29" name="Straight Connector 2"/>
          <p:cNvCxnSpPr/>
          <p:nvPr userDrawn="1"/>
        </p:nvCxnSpPr>
        <p:spPr>
          <a:xfrm>
            <a:off x="338328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31" name="Text Placeholder 21"/>
          <p:cNvSpPr>
            <a:spLocks noGrp="1"/>
          </p:cNvSpPr>
          <p:nvPr>
            <p:ph type="body" sz="quarter" idx="20" hasCustomPrompt="1"/>
          </p:nvPr>
        </p:nvSpPr>
        <p:spPr>
          <a:xfrm>
            <a:off x="434340" y="569862"/>
            <a:ext cx="2423160" cy="1373367"/>
          </a:xfrm>
        </p:spPr>
        <p:txBody>
          <a:bodyPr lIns="0" tIns="0" rIns="0" bIns="0" anchor="b">
            <a:noAutofit/>
          </a:bodyPr>
          <a:lstStyle>
            <a:lvl1pPr marL="0" indent="0" algn="l">
              <a:lnSpc>
                <a:spcPct val="120000"/>
              </a:lnSpc>
              <a:spcBef>
                <a:spcPts val="0"/>
              </a:spcBef>
              <a:buNone/>
              <a:defRPr sz="1600" b="1">
                <a:solidFill>
                  <a:schemeClr val="tx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43" name="Text Placeholder 21"/>
          <p:cNvSpPr>
            <a:spLocks noGrp="1"/>
          </p:cNvSpPr>
          <p:nvPr>
            <p:ph type="body" sz="quarter" idx="31" hasCustomPrompt="1"/>
          </p:nvPr>
        </p:nvSpPr>
        <p:spPr>
          <a:xfrm>
            <a:off x="434340" y="2158410"/>
            <a:ext cx="2423160" cy="1456660"/>
          </a:xfrm>
        </p:spPr>
        <p:txBody>
          <a:bodyPr lIns="0" tIns="0" rIns="0" bIns="0" anchor="t">
            <a:noAutofit/>
          </a:bodyPr>
          <a:lstStyle>
            <a:lvl1pPr marL="112713" indent="-112713" algn="l">
              <a:lnSpc>
                <a:spcPct val="120000"/>
              </a:lnSpc>
              <a:spcBef>
                <a:spcPts val="9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a:t>
            </a:r>
            <a:r>
              <a:rPr dirty="0" smtClean="0"/>
              <a:t>text</a:t>
            </a:r>
            <a:endParaRPr dirty="0"/>
          </a:p>
        </p:txBody>
      </p:sp>
      <p:sp>
        <p:nvSpPr>
          <p:cNvPr id="26" name="Text Placeholder 21"/>
          <p:cNvSpPr>
            <a:spLocks noGrp="1"/>
          </p:cNvSpPr>
          <p:nvPr>
            <p:ph type="body" sz="quarter" idx="36" hasCustomPrompt="1"/>
          </p:nvPr>
        </p:nvSpPr>
        <p:spPr>
          <a:xfrm>
            <a:off x="434340" y="3711724"/>
            <a:ext cx="2423160" cy="237054"/>
          </a:xfrm>
        </p:spPr>
        <p:txBody>
          <a:bodyPr lIns="0" tIns="0" rIns="0" bIns="0" anchor="b">
            <a:noAutofit/>
          </a:bodyPr>
          <a:lstStyle>
            <a:lvl1pPr marL="0" indent="0" algn="l">
              <a:lnSpc>
                <a:spcPct val="114000"/>
              </a:lnSpc>
              <a:spcBef>
                <a:spcPts val="800"/>
              </a:spcBef>
              <a:buNone/>
              <a:defRPr sz="1100" b="1">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27" name="Text Placeholder 21"/>
          <p:cNvSpPr>
            <a:spLocks noGrp="1"/>
          </p:cNvSpPr>
          <p:nvPr>
            <p:ph type="body" sz="quarter" idx="37" hasCustomPrompt="1"/>
          </p:nvPr>
        </p:nvSpPr>
        <p:spPr>
          <a:xfrm>
            <a:off x="434340" y="4034799"/>
            <a:ext cx="2423160" cy="515935"/>
          </a:xfrm>
        </p:spPr>
        <p:txBody>
          <a:bodyPr lIns="0" tIns="0" rIns="0" bIns="0" anchor="t">
            <a:noAutofit/>
          </a:bodyPr>
          <a:lstStyle>
            <a:lvl1pPr marL="112713" indent="-112713"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a:t>
            </a:r>
            <a:r>
              <a:rPr dirty="0" smtClean="0"/>
              <a:t>text</a:t>
            </a:r>
            <a:endParaRPr dirty="0"/>
          </a:p>
        </p:txBody>
      </p:sp>
      <p:cxnSp>
        <p:nvCxnSpPr>
          <p:cNvPr id="35" name="Straight Connector 34" hidden="1"/>
          <p:cNvCxnSpPr/>
          <p:nvPr userDrawn="1"/>
        </p:nvCxnSpPr>
        <p:spPr>
          <a:xfrm>
            <a:off x="3748088" y="919011"/>
            <a:ext cx="2652712" cy="0"/>
          </a:xfrm>
          <a:prstGeom prst="line">
            <a:avLst/>
          </a:prstGeom>
        </p:spPr>
        <p:style>
          <a:lnRef idx="1">
            <a:schemeClr val="accent1"/>
          </a:lnRef>
          <a:fillRef idx="0">
            <a:schemeClr val="accent1"/>
          </a:fillRef>
          <a:effectRef idx="0">
            <a:schemeClr val="accent1"/>
          </a:effectRef>
          <a:fontRef idx="minor">
            <a:schemeClr val="tx1"/>
          </a:fontRef>
        </p:style>
      </p:cxnSp>
      <p:sp>
        <p:nvSpPr>
          <p:cNvPr id="41" name="Text Placeholder 21"/>
          <p:cNvSpPr>
            <a:spLocks noGrp="1"/>
          </p:cNvSpPr>
          <p:nvPr>
            <p:ph type="body" sz="quarter" idx="42" hasCustomPrompt="1"/>
          </p:nvPr>
        </p:nvSpPr>
        <p:spPr>
          <a:xfrm>
            <a:off x="7144703" y="1616150"/>
            <a:ext cx="2444114" cy="680483"/>
          </a:xfrm>
        </p:spPr>
        <p:txBody>
          <a:bodyPr lIns="0" tIns="0" rIns="0" bIns="0" anchor="t">
            <a:noAutofit/>
          </a:bodyPr>
          <a:lstStyle>
            <a:lvl1pPr marL="73152" indent="-73152" algn="l">
              <a:lnSpc>
                <a:spcPct val="120000"/>
              </a:lnSpc>
              <a:spcBef>
                <a:spcPts val="400"/>
              </a:spcBef>
              <a:buNone/>
              <a:defRPr sz="1200" i="1">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a:t>
            </a:r>
            <a:r>
              <a:rPr lang="en-US" dirty="0" smtClean="0"/>
              <a:t>quotation</a:t>
            </a:r>
            <a:endParaRPr dirty="0"/>
          </a:p>
        </p:txBody>
      </p:sp>
      <p:sp>
        <p:nvSpPr>
          <p:cNvPr id="42" name="Text Placeholder 21"/>
          <p:cNvSpPr>
            <a:spLocks noGrp="1"/>
          </p:cNvSpPr>
          <p:nvPr>
            <p:ph type="body" sz="quarter" idx="43" hasCustomPrompt="1"/>
          </p:nvPr>
        </p:nvSpPr>
        <p:spPr>
          <a:xfrm>
            <a:off x="3771900" y="4784651"/>
            <a:ext cx="2423160" cy="2530549"/>
          </a:xfrm>
        </p:spPr>
        <p:txBody>
          <a:bodyPr lIns="0" tIns="0" rIns="0" bIns="0" anchor="t">
            <a:noAutofit/>
          </a:bodyPr>
          <a:lstStyle>
            <a:lvl1pPr marL="112713" indent="-112713" algn="l">
              <a:lnSpc>
                <a:spcPct val="120000"/>
              </a:lnSpc>
              <a:spcBef>
                <a:spcPts val="9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a:t>
            </a:r>
            <a:r>
              <a:rPr dirty="0" smtClean="0"/>
              <a:t>text</a:t>
            </a:r>
            <a:endParaRPr dirty="0"/>
          </a:p>
        </p:txBody>
      </p:sp>
      <p:sp>
        <p:nvSpPr>
          <p:cNvPr id="59" name="Text Placeholder 21"/>
          <p:cNvSpPr>
            <a:spLocks noGrp="1"/>
          </p:cNvSpPr>
          <p:nvPr>
            <p:ph type="body" sz="quarter" idx="48" hasCustomPrompt="1"/>
          </p:nvPr>
        </p:nvSpPr>
        <p:spPr>
          <a:xfrm>
            <a:off x="7155180" y="4359349"/>
            <a:ext cx="2423160" cy="1108397"/>
          </a:xfrm>
        </p:spPr>
        <p:txBody>
          <a:bodyPr lIns="0" tIns="0" rIns="0" bIns="0" anchor="t">
            <a:noAutofit/>
          </a:bodyPr>
          <a:lstStyle>
            <a:lvl1pPr marL="112713" indent="-112713" algn="l">
              <a:lnSpc>
                <a:spcPct val="120000"/>
              </a:lnSpc>
              <a:spcBef>
                <a:spcPts val="9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a:t>
            </a:r>
            <a:r>
              <a:rPr dirty="0" smtClean="0"/>
              <a:t>text</a:t>
            </a:r>
            <a:endParaRPr dirty="0"/>
          </a:p>
        </p:txBody>
      </p:sp>
      <p:sp>
        <p:nvSpPr>
          <p:cNvPr id="38" name="Rectangle 37"/>
          <p:cNvSpPr/>
          <p:nvPr userDrawn="1"/>
        </p:nvSpPr>
        <p:spPr>
          <a:xfrm>
            <a:off x="433809" y="465745"/>
            <a:ext cx="2424223" cy="548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a:p>
        </p:txBody>
      </p:sp>
      <p:sp>
        <p:nvSpPr>
          <p:cNvPr id="40" name="Text Placeholder 21"/>
          <p:cNvSpPr>
            <a:spLocks noGrp="1"/>
          </p:cNvSpPr>
          <p:nvPr>
            <p:ph type="body" sz="quarter" idx="49" hasCustomPrompt="1"/>
          </p:nvPr>
        </p:nvSpPr>
        <p:spPr>
          <a:xfrm>
            <a:off x="3771900" y="3795822"/>
            <a:ext cx="2423160" cy="754911"/>
          </a:xfrm>
        </p:spPr>
        <p:txBody>
          <a:bodyPr lIns="0" tIns="0" rIns="0" bIns="0" anchor="b">
            <a:noAutofit/>
          </a:bodyPr>
          <a:lstStyle>
            <a:lvl1pPr marL="0" indent="0" algn="l">
              <a:lnSpc>
                <a:spcPct val="120000"/>
              </a:lnSpc>
              <a:spcBef>
                <a:spcPts val="0"/>
              </a:spcBef>
              <a:buNone/>
              <a:defRPr sz="1600" b="1">
                <a:solidFill>
                  <a:schemeClr val="tx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44" name="Picture Placeholder 4"/>
          <p:cNvSpPr>
            <a:spLocks noGrp="1"/>
          </p:cNvSpPr>
          <p:nvPr>
            <p:ph type="pic" sz="quarter" idx="27"/>
          </p:nvPr>
        </p:nvSpPr>
        <p:spPr>
          <a:xfrm>
            <a:off x="5050465" y="850606"/>
            <a:ext cx="1144595" cy="2834640"/>
          </a:xfrm>
          <a:solidFill>
            <a:schemeClr val="bg1">
              <a:lumMod val="85000"/>
            </a:schemeClr>
          </a:solidFill>
        </p:spPr>
        <p:txBody>
          <a:bodyPr tIns="182880">
            <a:normAutofit/>
          </a:bodyPr>
          <a:lstStyle>
            <a:lvl1pPr marL="0" indent="0" algn="ctr">
              <a:buNone/>
              <a:defRPr sz="1400"/>
            </a:lvl1pPr>
          </a:lstStyle>
          <a:p>
            <a:r>
              <a:rPr lang="en-US" smtClean="0"/>
              <a:t>Click icon to add picture</a:t>
            </a:r>
            <a:endParaRPr lang="en-US"/>
          </a:p>
        </p:txBody>
      </p:sp>
      <p:sp>
        <p:nvSpPr>
          <p:cNvPr id="46" name="Picture Placeholder 4"/>
          <p:cNvSpPr>
            <a:spLocks noGrp="1"/>
          </p:cNvSpPr>
          <p:nvPr>
            <p:ph type="pic" sz="quarter" idx="50"/>
          </p:nvPr>
        </p:nvSpPr>
        <p:spPr>
          <a:xfrm>
            <a:off x="434340" y="4688343"/>
            <a:ext cx="2423160" cy="1600200"/>
          </a:xfrm>
          <a:solidFill>
            <a:schemeClr val="bg1">
              <a:lumMod val="85000"/>
            </a:schemeClr>
          </a:solidFill>
        </p:spPr>
        <p:txBody>
          <a:bodyPr tIns="182880">
            <a:normAutofit/>
          </a:bodyPr>
          <a:lstStyle>
            <a:lvl1pPr marL="0" indent="0" algn="ctr">
              <a:buNone/>
              <a:defRPr sz="1400"/>
            </a:lvl1pPr>
          </a:lstStyle>
          <a:p>
            <a:r>
              <a:rPr lang="en-US" smtClean="0"/>
              <a:t>Click icon to add picture</a:t>
            </a:r>
            <a:endParaRPr lang="en-US"/>
          </a:p>
        </p:txBody>
      </p:sp>
      <p:sp>
        <p:nvSpPr>
          <p:cNvPr id="47" name="Rectangle 46"/>
          <p:cNvSpPr/>
          <p:nvPr userDrawn="1"/>
        </p:nvSpPr>
        <p:spPr>
          <a:xfrm>
            <a:off x="433809" y="6360183"/>
            <a:ext cx="2424223" cy="70932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a:p>
        </p:txBody>
      </p:sp>
      <p:sp>
        <p:nvSpPr>
          <p:cNvPr id="48" name="Rectangle 47"/>
          <p:cNvSpPr/>
          <p:nvPr userDrawn="1"/>
        </p:nvSpPr>
        <p:spPr>
          <a:xfrm>
            <a:off x="3771900" y="850606"/>
            <a:ext cx="1188299" cy="283464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a:p>
        </p:txBody>
      </p:sp>
      <p:sp>
        <p:nvSpPr>
          <p:cNvPr id="49" name="Rectangle 48"/>
          <p:cNvSpPr/>
          <p:nvPr userDrawn="1"/>
        </p:nvSpPr>
        <p:spPr>
          <a:xfrm>
            <a:off x="3771369" y="465745"/>
            <a:ext cx="2424223" cy="548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a:p>
        </p:txBody>
      </p:sp>
      <p:sp>
        <p:nvSpPr>
          <p:cNvPr id="50" name="Rectangle 49"/>
          <p:cNvSpPr/>
          <p:nvPr userDrawn="1"/>
        </p:nvSpPr>
        <p:spPr>
          <a:xfrm>
            <a:off x="7154649" y="465745"/>
            <a:ext cx="2424223" cy="548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a:p>
        </p:txBody>
      </p:sp>
      <p:sp>
        <p:nvSpPr>
          <p:cNvPr id="51" name="Text Placeholder 12"/>
          <p:cNvSpPr>
            <a:spLocks noGrp="1"/>
          </p:cNvSpPr>
          <p:nvPr>
            <p:ph type="body" sz="quarter" idx="29" hasCustomPrompt="1"/>
          </p:nvPr>
        </p:nvSpPr>
        <p:spPr>
          <a:xfrm>
            <a:off x="434340" y="2010962"/>
            <a:ext cx="2423160" cy="36576"/>
          </a:xfrm>
          <a:blipFill>
            <a:blip r:embed="rId2"/>
            <a:stretch>
              <a:fillRect/>
            </a:stretch>
          </a:blipFill>
        </p:spPr>
        <p:txBody>
          <a:bodyPr>
            <a:noAutofit/>
          </a:bodyPr>
          <a:lstStyle>
            <a:lvl1pPr marL="0" indent="0">
              <a:spcBef>
                <a:spcPts val="0"/>
              </a:spcBef>
              <a:buNone/>
              <a:defRPr sz="500"/>
            </a:lvl1pPr>
            <a:lvl2pPr marL="0" indent="0">
              <a:spcBef>
                <a:spcPts val="0"/>
              </a:spcBef>
              <a:buNone/>
              <a:defRPr sz="500"/>
            </a:lvl2pPr>
            <a:lvl3pPr marL="0" indent="0">
              <a:spcBef>
                <a:spcPts val="0"/>
              </a:spcBef>
              <a:buNone/>
              <a:defRPr sz="500"/>
            </a:lvl3pPr>
            <a:lvl4pPr marL="0" indent="0">
              <a:spcBef>
                <a:spcPts val="0"/>
              </a:spcBef>
              <a:buNone/>
              <a:defRPr sz="500"/>
            </a:lvl4pPr>
            <a:lvl5pPr marL="0" indent="0">
              <a:spcBef>
                <a:spcPts val="0"/>
              </a:spcBef>
              <a:buNone/>
              <a:defRPr sz="500"/>
            </a:lvl5pPr>
          </a:lstStyle>
          <a:p>
            <a:pPr lvl="0"/>
            <a:r>
              <a:rPr lang="en-US" dirty="0" smtClean="0"/>
              <a:t> </a:t>
            </a:r>
            <a:endParaRPr lang="en-US" dirty="0"/>
          </a:p>
        </p:txBody>
      </p:sp>
      <p:sp>
        <p:nvSpPr>
          <p:cNvPr id="55" name="Text Placeholder 12"/>
          <p:cNvSpPr>
            <a:spLocks noGrp="1"/>
          </p:cNvSpPr>
          <p:nvPr>
            <p:ph type="body" sz="quarter" idx="51" hasCustomPrompt="1"/>
          </p:nvPr>
        </p:nvSpPr>
        <p:spPr>
          <a:xfrm>
            <a:off x="3771900" y="4624733"/>
            <a:ext cx="2423160" cy="36576"/>
          </a:xfrm>
          <a:blipFill>
            <a:blip r:embed="rId2"/>
            <a:stretch>
              <a:fillRect/>
            </a:stretch>
          </a:blipFill>
        </p:spPr>
        <p:txBody>
          <a:bodyPr>
            <a:noAutofit/>
          </a:bodyPr>
          <a:lstStyle>
            <a:lvl1pPr marL="0" indent="0">
              <a:spcBef>
                <a:spcPts val="0"/>
              </a:spcBef>
              <a:buNone/>
              <a:defRPr sz="500"/>
            </a:lvl1pPr>
            <a:lvl2pPr marL="0" indent="0">
              <a:spcBef>
                <a:spcPts val="0"/>
              </a:spcBef>
              <a:buNone/>
              <a:defRPr sz="500"/>
            </a:lvl2pPr>
            <a:lvl3pPr marL="0" indent="0">
              <a:spcBef>
                <a:spcPts val="0"/>
              </a:spcBef>
              <a:buNone/>
              <a:defRPr sz="500"/>
            </a:lvl3pPr>
            <a:lvl4pPr marL="0" indent="0">
              <a:spcBef>
                <a:spcPts val="0"/>
              </a:spcBef>
              <a:buNone/>
              <a:defRPr sz="500"/>
            </a:lvl4pPr>
            <a:lvl5pPr marL="0" indent="0">
              <a:spcBef>
                <a:spcPts val="0"/>
              </a:spcBef>
              <a:buNone/>
              <a:defRPr sz="500"/>
            </a:lvl5pPr>
          </a:lstStyle>
          <a:p>
            <a:pPr lvl="0"/>
            <a:r>
              <a:rPr lang="en-US" dirty="0" smtClean="0"/>
              <a:t> </a:t>
            </a:r>
            <a:endParaRPr lang="en-US" dirty="0"/>
          </a:p>
        </p:txBody>
      </p:sp>
      <p:sp>
        <p:nvSpPr>
          <p:cNvPr id="62" name="Text Placeholder 21"/>
          <p:cNvSpPr>
            <a:spLocks noGrp="1"/>
          </p:cNvSpPr>
          <p:nvPr>
            <p:ph type="body" sz="quarter" idx="52" hasCustomPrompt="1"/>
          </p:nvPr>
        </p:nvSpPr>
        <p:spPr>
          <a:xfrm>
            <a:off x="7155180" y="569862"/>
            <a:ext cx="2423160" cy="812371"/>
          </a:xfrm>
        </p:spPr>
        <p:txBody>
          <a:bodyPr lIns="0" tIns="0" rIns="0" bIns="0" anchor="b">
            <a:noAutofit/>
          </a:bodyPr>
          <a:lstStyle>
            <a:lvl1pPr marL="0" indent="0" algn="l">
              <a:lnSpc>
                <a:spcPct val="120000"/>
              </a:lnSpc>
              <a:spcBef>
                <a:spcPts val="0"/>
              </a:spcBef>
              <a:buNone/>
              <a:defRPr sz="1600" b="1">
                <a:solidFill>
                  <a:schemeClr val="tx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63" name="Text Placeholder 12"/>
          <p:cNvSpPr>
            <a:spLocks noGrp="1"/>
          </p:cNvSpPr>
          <p:nvPr>
            <p:ph type="body" sz="quarter" idx="53" hasCustomPrompt="1"/>
          </p:nvPr>
        </p:nvSpPr>
        <p:spPr>
          <a:xfrm>
            <a:off x="7155180" y="1446367"/>
            <a:ext cx="2423160" cy="36576"/>
          </a:xfrm>
          <a:blipFill>
            <a:blip r:embed="rId2"/>
            <a:stretch>
              <a:fillRect/>
            </a:stretch>
          </a:blipFill>
        </p:spPr>
        <p:txBody>
          <a:bodyPr>
            <a:noAutofit/>
          </a:bodyPr>
          <a:lstStyle>
            <a:lvl1pPr marL="0" indent="0">
              <a:spcBef>
                <a:spcPts val="0"/>
              </a:spcBef>
              <a:buNone/>
              <a:defRPr sz="500"/>
            </a:lvl1pPr>
            <a:lvl2pPr marL="0" indent="0">
              <a:spcBef>
                <a:spcPts val="0"/>
              </a:spcBef>
              <a:buNone/>
              <a:defRPr sz="500"/>
            </a:lvl2pPr>
            <a:lvl3pPr marL="0" indent="0">
              <a:spcBef>
                <a:spcPts val="0"/>
              </a:spcBef>
              <a:buNone/>
              <a:defRPr sz="500"/>
            </a:lvl3pPr>
            <a:lvl4pPr marL="0" indent="0">
              <a:spcBef>
                <a:spcPts val="0"/>
              </a:spcBef>
              <a:buNone/>
              <a:defRPr sz="500"/>
            </a:lvl4pPr>
            <a:lvl5pPr marL="0" indent="0">
              <a:spcBef>
                <a:spcPts val="0"/>
              </a:spcBef>
              <a:buNone/>
              <a:defRPr sz="500"/>
            </a:lvl5pPr>
          </a:lstStyle>
          <a:p>
            <a:pPr lvl="0"/>
            <a:r>
              <a:rPr lang="en-US" dirty="0" smtClean="0"/>
              <a:t> </a:t>
            </a:r>
            <a:endParaRPr lang="en-US" dirty="0"/>
          </a:p>
        </p:txBody>
      </p:sp>
      <p:sp>
        <p:nvSpPr>
          <p:cNvPr id="64" name="Text Placeholder 21"/>
          <p:cNvSpPr>
            <a:spLocks noGrp="1"/>
          </p:cNvSpPr>
          <p:nvPr>
            <p:ph type="body" sz="quarter" idx="54" hasCustomPrompt="1"/>
          </p:nvPr>
        </p:nvSpPr>
        <p:spPr>
          <a:xfrm>
            <a:off x="7144703" y="2354879"/>
            <a:ext cx="2444114" cy="175671"/>
          </a:xfrm>
        </p:spPr>
        <p:txBody>
          <a:bodyPr lIns="0" tIns="0" rIns="0" bIns="0" anchor="t">
            <a:noAutofit/>
          </a:bodyPr>
          <a:lstStyle>
            <a:lvl1pPr marL="228600" indent="-137160" algn="l">
              <a:lnSpc>
                <a:spcPct val="100000"/>
              </a:lnSpc>
              <a:spcBef>
                <a:spcPts val="0"/>
              </a:spcBef>
              <a:buClr>
                <a:schemeClr val="tx1"/>
              </a:buClr>
              <a:buFont typeface="Arial" panose="020B0604020202020204" pitchFamily="34" charset="0"/>
              <a:buChar char="—"/>
              <a:defRPr sz="900" i="0">
                <a:solidFill>
                  <a:schemeClr val="tx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a:t>
            </a:r>
            <a:r>
              <a:rPr lang="en-US" dirty="0" smtClean="0"/>
              <a:t>attribution</a:t>
            </a:r>
            <a:endParaRPr dirty="0"/>
          </a:p>
        </p:txBody>
      </p:sp>
      <p:sp>
        <p:nvSpPr>
          <p:cNvPr id="65" name="Text Placeholder 21"/>
          <p:cNvSpPr>
            <a:spLocks noGrp="1"/>
          </p:cNvSpPr>
          <p:nvPr>
            <p:ph type="body" sz="quarter" idx="55" hasCustomPrompt="1"/>
          </p:nvPr>
        </p:nvSpPr>
        <p:spPr>
          <a:xfrm>
            <a:off x="7144703" y="2636876"/>
            <a:ext cx="2444114" cy="680483"/>
          </a:xfrm>
        </p:spPr>
        <p:txBody>
          <a:bodyPr lIns="0" tIns="0" rIns="0" bIns="0" anchor="t">
            <a:noAutofit/>
          </a:bodyPr>
          <a:lstStyle>
            <a:lvl1pPr marL="73152" indent="-73152" algn="l">
              <a:lnSpc>
                <a:spcPct val="120000"/>
              </a:lnSpc>
              <a:spcBef>
                <a:spcPts val="400"/>
              </a:spcBef>
              <a:buNone/>
              <a:defRPr sz="1200" i="1">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a:t>
            </a:r>
            <a:r>
              <a:rPr lang="en-US" dirty="0" smtClean="0"/>
              <a:t>quotation</a:t>
            </a:r>
            <a:endParaRPr dirty="0"/>
          </a:p>
        </p:txBody>
      </p:sp>
      <p:sp>
        <p:nvSpPr>
          <p:cNvPr id="66" name="Text Placeholder 21"/>
          <p:cNvSpPr>
            <a:spLocks noGrp="1"/>
          </p:cNvSpPr>
          <p:nvPr>
            <p:ph type="body" sz="quarter" idx="56" hasCustomPrompt="1"/>
          </p:nvPr>
        </p:nvSpPr>
        <p:spPr>
          <a:xfrm>
            <a:off x="7144703" y="3375605"/>
            <a:ext cx="2444114" cy="175671"/>
          </a:xfrm>
        </p:spPr>
        <p:txBody>
          <a:bodyPr lIns="0" tIns="0" rIns="0" bIns="0" anchor="t">
            <a:noAutofit/>
          </a:bodyPr>
          <a:lstStyle>
            <a:lvl1pPr marL="228600" indent="-137160" algn="l">
              <a:lnSpc>
                <a:spcPct val="100000"/>
              </a:lnSpc>
              <a:spcBef>
                <a:spcPts val="0"/>
              </a:spcBef>
              <a:buClr>
                <a:schemeClr val="tx1"/>
              </a:buClr>
              <a:buFont typeface="Arial" panose="020B0604020202020204" pitchFamily="34" charset="0"/>
              <a:buChar char="—"/>
              <a:defRPr sz="900" i="0">
                <a:solidFill>
                  <a:schemeClr val="tx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a:t>
            </a:r>
            <a:r>
              <a:rPr lang="en-US" dirty="0" smtClean="0"/>
              <a:t>attribution</a:t>
            </a:r>
            <a:endParaRPr dirty="0"/>
          </a:p>
        </p:txBody>
      </p:sp>
      <p:sp>
        <p:nvSpPr>
          <p:cNvPr id="67" name="Text Placeholder 21"/>
          <p:cNvSpPr>
            <a:spLocks noGrp="1"/>
          </p:cNvSpPr>
          <p:nvPr>
            <p:ph type="body" sz="quarter" idx="57" hasCustomPrompt="1"/>
          </p:nvPr>
        </p:nvSpPr>
        <p:spPr>
          <a:xfrm>
            <a:off x="7155180" y="3633329"/>
            <a:ext cx="2423160" cy="513370"/>
          </a:xfrm>
        </p:spPr>
        <p:txBody>
          <a:bodyPr lIns="0" tIns="0" rIns="0" bIns="0" anchor="b">
            <a:noAutofit/>
          </a:bodyPr>
          <a:lstStyle>
            <a:lvl1pPr marL="0" indent="0" algn="l">
              <a:lnSpc>
                <a:spcPct val="120000"/>
              </a:lnSpc>
              <a:spcBef>
                <a:spcPts val="0"/>
              </a:spcBef>
              <a:buNone/>
              <a:defRPr sz="1600" b="1">
                <a:solidFill>
                  <a:schemeClr val="tx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68" name="Text Placeholder 12"/>
          <p:cNvSpPr>
            <a:spLocks noGrp="1"/>
          </p:cNvSpPr>
          <p:nvPr>
            <p:ph type="body" sz="quarter" idx="58" hasCustomPrompt="1"/>
          </p:nvPr>
        </p:nvSpPr>
        <p:spPr>
          <a:xfrm>
            <a:off x="7155180" y="4210833"/>
            <a:ext cx="2423160" cy="36576"/>
          </a:xfrm>
          <a:blipFill>
            <a:blip r:embed="rId2"/>
            <a:stretch>
              <a:fillRect/>
            </a:stretch>
          </a:blipFill>
        </p:spPr>
        <p:txBody>
          <a:bodyPr>
            <a:noAutofit/>
          </a:bodyPr>
          <a:lstStyle>
            <a:lvl1pPr marL="0" indent="0">
              <a:spcBef>
                <a:spcPts val="0"/>
              </a:spcBef>
              <a:buNone/>
              <a:defRPr sz="500"/>
            </a:lvl1pPr>
            <a:lvl2pPr marL="0" indent="0">
              <a:spcBef>
                <a:spcPts val="0"/>
              </a:spcBef>
              <a:buNone/>
              <a:defRPr sz="500"/>
            </a:lvl2pPr>
            <a:lvl3pPr marL="0" indent="0">
              <a:spcBef>
                <a:spcPts val="0"/>
              </a:spcBef>
              <a:buNone/>
              <a:defRPr sz="500"/>
            </a:lvl3pPr>
            <a:lvl4pPr marL="0" indent="0">
              <a:spcBef>
                <a:spcPts val="0"/>
              </a:spcBef>
              <a:buNone/>
              <a:defRPr sz="500"/>
            </a:lvl4pPr>
            <a:lvl5pPr marL="0" indent="0">
              <a:spcBef>
                <a:spcPts val="0"/>
              </a:spcBef>
              <a:buNone/>
              <a:defRPr sz="500"/>
            </a:lvl5pPr>
          </a:lstStyle>
          <a:p>
            <a:pPr lvl="0"/>
            <a:r>
              <a:rPr lang="en-US" dirty="0" smtClean="0"/>
              <a:t> </a:t>
            </a:r>
            <a:endParaRPr lang="en-US" dirty="0"/>
          </a:p>
        </p:txBody>
      </p:sp>
      <p:sp>
        <p:nvSpPr>
          <p:cNvPr id="69" name="Text Placeholder 21"/>
          <p:cNvSpPr>
            <a:spLocks noGrp="1"/>
          </p:cNvSpPr>
          <p:nvPr>
            <p:ph type="body" sz="quarter" idx="59" hasCustomPrompt="1"/>
          </p:nvPr>
        </p:nvSpPr>
        <p:spPr>
          <a:xfrm>
            <a:off x="7155180" y="5901071"/>
            <a:ext cx="2423160" cy="1414129"/>
          </a:xfrm>
        </p:spPr>
        <p:txBody>
          <a:bodyPr lIns="0" tIns="0" rIns="0" bIns="0" anchor="t">
            <a:noAutofit/>
          </a:bodyPr>
          <a:lstStyle>
            <a:lvl1pPr marL="112713" indent="-112713" algn="l">
              <a:lnSpc>
                <a:spcPct val="120000"/>
              </a:lnSpc>
              <a:spcBef>
                <a:spcPts val="9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a:t>
            </a:r>
            <a:r>
              <a:rPr dirty="0" smtClean="0"/>
              <a:t>text</a:t>
            </a:r>
            <a:endParaRPr dirty="0"/>
          </a:p>
        </p:txBody>
      </p:sp>
      <p:sp>
        <p:nvSpPr>
          <p:cNvPr id="70" name="Text Placeholder 21"/>
          <p:cNvSpPr>
            <a:spLocks noGrp="1"/>
          </p:cNvSpPr>
          <p:nvPr>
            <p:ph type="body" sz="quarter" idx="60" hasCustomPrompt="1"/>
          </p:nvPr>
        </p:nvSpPr>
        <p:spPr>
          <a:xfrm>
            <a:off x="7155180" y="5610985"/>
            <a:ext cx="2423160" cy="205024"/>
          </a:xfrm>
        </p:spPr>
        <p:txBody>
          <a:bodyPr lIns="0" tIns="0" rIns="0" bIns="0" anchor="b">
            <a:noAutofit/>
          </a:bodyPr>
          <a:lstStyle>
            <a:lvl1pPr marL="0" indent="0" algn="l">
              <a:lnSpc>
                <a:spcPct val="120000"/>
              </a:lnSpc>
              <a:spcBef>
                <a:spcPts val="0"/>
              </a:spcBef>
              <a:buNone/>
              <a:defRPr sz="1100" b="1">
                <a:solidFill>
                  <a:schemeClr val="tx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Tree>
    <p:extLst>
      <p:ext uri="{BB962C8B-B14F-4D97-AF65-F5344CB8AC3E}">
        <p14:creationId xmlns:p14="http://schemas.microsoft.com/office/powerpoint/2010/main" val="118450875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231" userDrawn="1">
          <p15:clr>
            <a:srgbClr val="FBAE40"/>
          </p15:clr>
        </p15:guide>
        <p15:guide id="2" pos="1902" userDrawn="1">
          <p15:clr>
            <a:srgbClr val="FBAE40"/>
          </p15:clr>
        </p15:guide>
        <p15:guide id="3" pos="2361" userDrawn="1">
          <p15:clr>
            <a:srgbClr val="FBAE40"/>
          </p15:clr>
        </p15:guide>
        <p15:guide id="4" pos="4032" userDrawn="1">
          <p15:clr>
            <a:srgbClr val="FBAE40"/>
          </p15:clr>
        </p15:guide>
        <p15:guide id="5" pos="4494" userDrawn="1">
          <p15:clr>
            <a:srgbClr val="FBAE40"/>
          </p15:clr>
        </p15:guide>
        <p15:guide id="6" pos="6105" userDrawn="1">
          <p15:clr>
            <a:srgbClr val="FBAE40"/>
          </p15:clr>
        </p15:guide>
        <p15:guide id="7" orient="horz" pos="288" userDrawn="1">
          <p15:clr>
            <a:srgbClr val="FBAE40"/>
          </p15:clr>
        </p15:guide>
        <p15:guide id="8" orient="horz" pos="4608"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FC7BAE6A-DCF3-43E4-B2A0-33D0CF1225FC}" type="datetimeFigureOut">
              <a:rPr lang="en-US"/>
              <a:t>9/25/2017</a:t>
            </a:fld>
            <a:endParaRPr/>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9F6761A3-4CAC-4C5F-AC82-8DB08D526BC2}" type="slidenum">
              <a:rPr/>
              <a:t>‹#›</a:t>
            </a:fld>
            <a:endParaRPr/>
          </a:p>
        </p:txBody>
      </p:sp>
      <p:sp>
        <p:nvSpPr>
          <p:cNvPr id="7" name="Rectangle 6"/>
          <p:cNvSpPr/>
          <p:nvPr userDrawn="1"/>
        </p:nvSpPr>
        <p:spPr>
          <a:xfrm>
            <a:off x="10287000" y="0"/>
            <a:ext cx="1828800" cy="776785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spcBef>
                <a:spcPts val="1200"/>
              </a:spcBef>
            </a:pPr>
            <a:r>
              <a:rPr sz="1600" dirty="0">
                <a:solidFill>
                  <a:prstClr val="white">
                    <a:lumMod val="50000"/>
                  </a:prstClr>
                </a:solidFill>
                <a:latin typeface="Calibri Light" panose="020F0302020204030204" pitchFamily="34" charset="0"/>
                <a:cs typeface="Calibri" panose="020F0502020204030204" pitchFamily="34" charset="0"/>
              </a:rPr>
              <a:t>Printing:</a:t>
            </a:r>
          </a:p>
          <a:p>
            <a:pPr lvl="0">
              <a:spcBef>
                <a:spcPts val="300"/>
              </a:spcBef>
            </a:pPr>
            <a:r>
              <a:rPr sz="1000" baseline="0" dirty="0">
                <a:solidFill>
                  <a:prstClr val="white">
                    <a:lumMod val="50000"/>
                  </a:prstClr>
                </a:solidFill>
                <a:latin typeface="Calibri Light" panose="020F0302020204030204" pitchFamily="34" charset="0"/>
                <a:cs typeface="Calibri" panose="020F0502020204030204" pitchFamily="34" charset="0"/>
              </a:rPr>
              <a:t>Your printer might not print the same way our printers do, so make sure to try a couple of test prints. If things aren’t aligning quite right, experiment with the Scale to Fit Paper setting. It’s located in the Print dialog – just click Full Page Slides to get to it.</a:t>
            </a:r>
          </a:p>
          <a:p>
            <a:pPr lvl="0">
              <a:spcBef>
                <a:spcPts val="600"/>
              </a:spcBef>
            </a:pPr>
            <a:r>
              <a:rPr sz="1000" dirty="0">
                <a:solidFill>
                  <a:prstClr val="white">
                    <a:lumMod val="50000"/>
                  </a:prstClr>
                </a:solidFill>
                <a:latin typeface="Calibri Light" panose="020F0302020204030204" pitchFamily="34" charset="0"/>
                <a:cs typeface="Calibri" panose="020F0502020204030204" pitchFamily="34" charset="0"/>
              </a:rPr>
              <a:t>And did you notice we made fold marks for you? They are really light, but if you don’t like them showing on your brochure, click View, Slide Master, and delete them before you print.</a:t>
            </a:r>
          </a:p>
          <a:p>
            <a:pPr lvl="0">
              <a:spcBef>
                <a:spcPts val="600"/>
              </a:spcBef>
            </a:pPr>
            <a:r>
              <a:rPr sz="1600" dirty="0">
                <a:solidFill>
                  <a:prstClr val="white">
                    <a:lumMod val="50000"/>
                  </a:prstClr>
                </a:solidFill>
                <a:latin typeface="Calibri Light" panose="020F0302020204030204" pitchFamily="34" charset="0"/>
                <a:cs typeface="Calibri" panose="020F0502020204030204" pitchFamily="34" charset="0"/>
              </a:rPr>
              <a:t>Customizing the Content:</a:t>
            </a:r>
          </a:p>
          <a:p>
            <a:pPr lvl="0">
              <a:spcBef>
                <a:spcPts val="600"/>
              </a:spcBef>
            </a:pPr>
            <a:r>
              <a:rPr sz="1000" dirty="0" smtClean="0">
                <a:solidFill>
                  <a:prstClr val="white">
                    <a:lumMod val="50000"/>
                  </a:prstClr>
                </a:solidFill>
                <a:latin typeface="Calibri Light" panose="020F0302020204030204" pitchFamily="34" charset="0"/>
                <a:cs typeface="Calibri" panose="020F0502020204030204" pitchFamily="34" charset="0"/>
              </a:rPr>
              <a:t>If </a:t>
            </a:r>
            <a:r>
              <a:rPr sz="1000" dirty="0">
                <a:solidFill>
                  <a:prstClr val="white">
                    <a:lumMod val="50000"/>
                  </a:prstClr>
                </a:solidFill>
                <a:latin typeface="Calibri Light" panose="020F0302020204030204" pitchFamily="34" charset="0"/>
                <a:cs typeface="Calibri" panose="020F0502020204030204" pitchFamily="34" charset="0"/>
              </a:rPr>
              <a:t>you need more placeholders for titles, subtitles or body text, just make a copy of what you need and drag it into place. PowerPoint’s Smart Guides will help you align it with everything else</a:t>
            </a:r>
            <a:r>
              <a:rPr sz="1000" dirty="0" smtClean="0">
                <a:solidFill>
                  <a:prstClr val="white">
                    <a:lumMod val="50000"/>
                  </a:prstClr>
                </a:solidFill>
                <a:latin typeface="Calibri Light" panose="020F0302020204030204" pitchFamily="34" charset="0"/>
                <a:cs typeface="Calibri" panose="020F0502020204030204" pitchFamily="34" charset="0"/>
              </a:rPr>
              <a:t>.</a:t>
            </a:r>
            <a:endParaRPr lang="en-US" sz="1000" dirty="0" smtClean="0">
              <a:solidFill>
                <a:prstClr val="white">
                  <a:lumMod val="50000"/>
                </a:prstClr>
              </a:solidFill>
              <a:latin typeface="Calibri Light" panose="020F0302020204030204" pitchFamily="34" charset="0"/>
              <a:cs typeface="Calibri" panose="020F0502020204030204" pitchFamily="34" charset="0"/>
            </a:endParaRPr>
          </a:p>
          <a:p>
            <a:pPr lvl="0">
              <a:spcBef>
                <a:spcPts val="600"/>
              </a:spcBef>
            </a:pPr>
            <a:r>
              <a:rPr lang="en-US" sz="1000" dirty="0" smtClean="0">
                <a:solidFill>
                  <a:prstClr val="white">
                    <a:lumMod val="50000"/>
                  </a:prstClr>
                </a:solidFill>
                <a:latin typeface="Calibri Light" panose="020F0302020204030204" pitchFamily="34" charset="0"/>
                <a:cs typeface="Calibri" panose="020F0502020204030204" pitchFamily="34" charset="0"/>
              </a:rPr>
              <a:t>By the way, if</a:t>
            </a:r>
            <a:r>
              <a:rPr lang="en-US" sz="1000" baseline="0" dirty="0" smtClean="0">
                <a:solidFill>
                  <a:prstClr val="white">
                    <a:lumMod val="50000"/>
                  </a:prstClr>
                </a:solidFill>
                <a:latin typeface="Calibri Light" panose="020F0302020204030204" pitchFamily="34" charset="0"/>
                <a:cs typeface="Calibri" panose="020F0502020204030204" pitchFamily="34" charset="0"/>
              </a:rPr>
              <a:t> you need to move or copy the thin black lines, you can select them by clicking the dotted outline.</a:t>
            </a:r>
            <a:endParaRPr lang="en-US" sz="1000" dirty="0" smtClean="0">
              <a:solidFill>
                <a:prstClr val="white">
                  <a:lumMod val="50000"/>
                </a:prstClr>
              </a:solidFill>
              <a:latin typeface="Calibri Light" panose="020F0302020204030204" pitchFamily="34" charset="0"/>
              <a:cs typeface="Calibri" panose="020F0502020204030204" pitchFamily="34" charset="0"/>
            </a:endParaRPr>
          </a:p>
        </p:txBody>
      </p:sp>
    </p:spTree>
    <p:extLst>
      <p:ext uri="{BB962C8B-B14F-4D97-AF65-F5344CB8AC3E}">
        <p14:creationId xmlns:p14="http://schemas.microsoft.com/office/powerpoint/2010/main"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timing>
    <p:tnLst>
      <p:par>
        <p:cTn id="1" dur="indefinite" restart="never" nodeType="tmRoot"/>
      </p:par>
    </p:tnLst>
  </p:timing>
  <p:txStyles>
    <p:titleStyle>
      <a:lvl1pPr algn="l" defTabSz="100584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Clr>
          <a:schemeClr val="accent1"/>
        </a:buClr>
        <a:buFont typeface="Arial" panose="020B0604020202020204" pitchFamily="34" charset="0"/>
        <a:buChar char="•"/>
        <a:defRPr sz="200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Clr>
          <a:schemeClr val="accent1"/>
        </a:buClr>
        <a:buFont typeface="Arial" panose="020B0604020202020204" pitchFamily="34" charset="0"/>
        <a:buChar char="•"/>
        <a:defRPr sz="180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Clr>
          <a:schemeClr val="accent1"/>
        </a:buClr>
        <a:buFont typeface="Arial" panose="020B0604020202020204" pitchFamily="34" charset="0"/>
        <a:buChar char="•"/>
        <a:defRPr sz="16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Clr>
          <a:schemeClr val="accent1"/>
        </a:buClr>
        <a:buFont typeface="Arial" panose="020B0604020202020204" pitchFamily="34" charset="0"/>
        <a:buChar char="•"/>
        <a:defRPr sz="140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Clr>
          <a:schemeClr val="accent1"/>
        </a:buClr>
        <a:buFont typeface="Arial" panose="020B0604020202020204" pitchFamily="34" charset="0"/>
        <a:buChar char="•"/>
        <a:defRPr sz="14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g"/><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 Placeholder 4"/>
          <p:cNvSpPr>
            <a:spLocks noGrp="1"/>
          </p:cNvSpPr>
          <p:nvPr>
            <p:ph type="body" sz="quarter" idx="20"/>
          </p:nvPr>
        </p:nvSpPr>
        <p:spPr>
          <a:xfrm>
            <a:off x="533054" y="5263817"/>
            <a:ext cx="2424224" cy="1006274"/>
          </a:xfrm>
        </p:spPr>
        <p:txBody>
          <a:bodyPr/>
          <a:lstStyle/>
          <a:p>
            <a:pPr algn="ctr"/>
            <a:r>
              <a:rPr lang="en-US" sz="1300" dirty="0"/>
              <a:t>Our </a:t>
            </a:r>
            <a:r>
              <a:rPr lang="en-US" sz="1300" dirty="0">
                <a:solidFill>
                  <a:schemeClr val="tx1"/>
                </a:solidFill>
              </a:rPr>
              <a:t>Mission</a:t>
            </a:r>
            <a:r>
              <a:rPr lang="en-US" sz="1300" dirty="0"/>
              <a:t> is to help children be healthy and successful through culturally appropriate and family oriented social emotional interventions. </a:t>
            </a:r>
            <a:endParaRPr lang="en-US" sz="1300" dirty="0" smtClean="0"/>
          </a:p>
          <a:p>
            <a:pPr algn="ctr"/>
            <a:endParaRPr lang="en-US" sz="1300" dirty="0"/>
          </a:p>
          <a:p>
            <a:pPr algn="ctr"/>
            <a:r>
              <a:rPr lang="en-US" sz="1300" dirty="0"/>
              <a:t>Our </a:t>
            </a:r>
            <a:r>
              <a:rPr lang="en-US" sz="1300" dirty="0">
                <a:solidFill>
                  <a:schemeClr val="tx1"/>
                </a:solidFill>
              </a:rPr>
              <a:t>Vision</a:t>
            </a:r>
            <a:r>
              <a:rPr lang="en-US" sz="1300" dirty="0"/>
              <a:t> is to develop the whole child by taking into consideration cultural, familial and socioeconomic needs, developing their self-awareness, and cultivating their social, emotional, and academic skills</a:t>
            </a:r>
            <a:r>
              <a:rPr lang="en-US" sz="1200" dirty="0"/>
              <a:t>. </a:t>
            </a:r>
            <a:endParaRPr lang="en-US" sz="1200" dirty="0" smtClean="0"/>
          </a:p>
          <a:p>
            <a:endParaRPr lang="en-US" sz="1200" dirty="0"/>
          </a:p>
        </p:txBody>
      </p:sp>
      <p:sp>
        <p:nvSpPr>
          <p:cNvPr id="6" name="Text Placeholder 5"/>
          <p:cNvSpPr>
            <a:spLocks noGrp="1"/>
          </p:cNvSpPr>
          <p:nvPr>
            <p:ph type="body" sz="quarter" idx="21"/>
          </p:nvPr>
        </p:nvSpPr>
        <p:spPr>
          <a:xfrm>
            <a:off x="6974101" y="3564075"/>
            <a:ext cx="2815936" cy="1607935"/>
          </a:xfrm>
        </p:spPr>
        <p:txBody>
          <a:bodyPr/>
          <a:lstStyle/>
          <a:p>
            <a:pPr algn="ctr"/>
            <a:r>
              <a:rPr lang="en-US" sz="3400" dirty="0" smtClean="0"/>
              <a:t>School Counseling Program</a:t>
            </a:r>
          </a:p>
          <a:p>
            <a:pPr algn="ctr"/>
            <a:r>
              <a:rPr lang="en-US" sz="2000" dirty="0" smtClean="0"/>
              <a:t>(2017-2018)</a:t>
            </a:r>
            <a:endParaRPr lang="en-US" sz="2000" dirty="0"/>
          </a:p>
        </p:txBody>
      </p:sp>
      <p:sp>
        <p:nvSpPr>
          <p:cNvPr id="7" name="Text Placeholder 6"/>
          <p:cNvSpPr>
            <a:spLocks noGrp="1"/>
          </p:cNvSpPr>
          <p:nvPr>
            <p:ph type="body" sz="quarter" idx="22"/>
          </p:nvPr>
        </p:nvSpPr>
        <p:spPr>
          <a:xfrm>
            <a:off x="7155180" y="5473349"/>
            <a:ext cx="2423160" cy="616688"/>
          </a:xfrm>
        </p:spPr>
        <p:txBody>
          <a:bodyPr/>
          <a:lstStyle/>
          <a:p>
            <a:pPr algn="ctr"/>
            <a:r>
              <a:rPr lang="en-US" dirty="0" smtClean="0"/>
              <a:t>JoAnn </a:t>
            </a:r>
            <a:r>
              <a:rPr lang="en-US" dirty="0" err="1" smtClean="0"/>
              <a:t>Leleck</a:t>
            </a:r>
            <a:r>
              <a:rPr lang="en-US" dirty="0" smtClean="0"/>
              <a:t> Elementary School at Broad Acres</a:t>
            </a:r>
            <a:endParaRPr lang="en-US" dirty="0"/>
          </a:p>
        </p:txBody>
      </p:sp>
      <p:sp>
        <p:nvSpPr>
          <p:cNvPr id="13" name="Text Placeholder 12"/>
          <p:cNvSpPr>
            <a:spLocks noGrp="1"/>
          </p:cNvSpPr>
          <p:nvPr>
            <p:ph type="body" sz="quarter" idx="28"/>
          </p:nvPr>
        </p:nvSpPr>
        <p:spPr>
          <a:xfrm>
            <a:off x="7155179" y="6660574"/>
            <a:ext cx="2634857" cy="72736"/>
          </a:xfrm>
        </p:spPr>
        <p:txBody>
          <a:bodyPr/>
          <a:lstStyle/>
          <a:p>
            <a:endParaRPr lang="en-US" dirty="0"/>
          </a:p>
        </p:txBody>
      </p:sp>
      <p:pic>
        <p:nvPicPr>
          <p:cNvPr id="18" name="Picture 17" descr="JoAnn leleck Elementary School at Broad Acres"/>
          <p:cNvPicPr/>
          <p:nvPr/>
        </p:nvPicPr>
        <p:blipFill>
          <a:blip r:embed="rId2">
            <a:extLst>
              <a:ext uri="{28A0092B-C50C-407E-A947-70E740481C1C}">
                <a14:useLocalDpi xmlns:a14="http://schemas.microsoft.com/office/drawing/2010/main" val="0"/>
              </a:ext>
            </a:extLst>
          </a:blip>
          <a:srcRect/>
          <a:stretch>
            <a:fillRect/>
          </a:stretch>
        </p:blipFill>
        <p:spPr bwMode="auto">
          <a:xfrm>
            <a:off x="7178941" y="482394"/>
            <a:ext cx="2322195" cy="2697222"/>
          </a:xfrm>
          <a:prstGeom prst="rect">
            <a:avLst/>
          </a:prstGeom>
          <a:noFill/>
          <a:ln>
            <a:noFill/>
          </a:ln>
        </p:spPr>
      </p:pic>
      <p:pic>
        <p:nvPicPr>
          <p:cNvPr id="19" name="Picture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85090" y="7001971"/>
            <a:ext cx="862689" cy="577320"/>
          </a:xfrm>
          <a:prstGeom prst="rect">
            <a:avLst/>
          </a:prstGeom>
        </p:spPr>
      </p:pic>
      <p:sp>
        <p:nvSpPr>
          <p:cNvPr id="26" name="Text Placeholder 5"/>
          <p:cNvSpPr>
            <a:spLocks noGrp="1"/>
          </p:cNvSpPr>
          <p:nvPr>
            <p:ph type="body" sz="quarter" idx="21"/>
          </p:nvPr>
        </p:nvSpPr>
        <p:spPr>
          <a:xfrm>
            <a:off x="3448119" y="-467593"/>
            <a:ext cx="2815936" cy="1839188"/>
          </a:xfrm>
        </p:spPr>
        <p:txBody>
          <a:bodyPr/>
          <a:lstStyle/>
          <a:p>
            <a:pPr algn="ctr"/>
            <a:endParaRPr lang="en-US" sz="1800" dirty="0"/>
          </a:p>
          <a:p>
            <a:pPr algn="ctr"/>
            <a:endParaRPr lang="en-US" sz="1800" dirty="0" smtClean="0"/>
          </a:p>
          <a:p>
            <a:pPr algn="ctr"/>
            <a:endParaRPr lang="en-US" sz="1800" dirty="0"/>
          </a:p>
          <a:p>
            <a:pPr algn="ctr"/>
            <a:endParaRPr lang="en-US" sz="1800" dirty="0" smtClean="0"/>
          </a:p>
          <a:p>
            <a:pPr algn="ctr"/>
            <a:endParaRPr lang="en-US" sz="1800" dirty="0"/>
          </a:p>
          <a:p>
            <a:pPr algn="ctr"/>
            <a:endParaRPr lang="en-US" sz="1800" dirty="0" smtClean="0"/>
          </a:p>
        </p:txBody>
      </p:sp>
      <p:sp>
        <p:nvSpPr>
          <p:cNvPr id="27" name="Text Placeholder 5"/>
          <p:cNvSpPr>
            <a:spLocks noGrp="1"/>
          </p:cNvSpPr>
          <p:nvPr>
            <p:ph type="body" sz="quarter" idx="21"/>
          </p:nvPr>
        </p:nvSpPr>
        <p:spPr>
          <a:xfrm>
            <a:off x="3448119" y="3626330"/>
            <a:ext cx="2815936" cy="3584959"/>
          </a:xfrm>
        </p:spPr>
        <p:txBody>
          <a:bodyPr/>
          <a:lstStyle/>
          <a:p>
            <a:pPr algn="ctr"/>
            <a:r>
              <a:rPr lang="en-US" sz="1800" dirty="0" smtClean="0">
                <a:solidFill>
                  <a:schemeClr val="tx1"/>
                </a:solidFill>
              </a:rPr>
              <a:t>Contact Us: </a:t>
            </a:r>
          </a:p>
          <a:p>
            <a:pPr algn="ctr"/>
            <a:endParaRPr lang="en-US" sz="1800" dirty="0" smtClean="0">
              <a:solidFill>
                <a:schemeClr val="tx1"/>
              </a:solidFill>
            </a:endParaRPr>
          </a:p>
          <a:p>
            <a:pPr algn="ctr"/>
            <a:r>
              <a:rPr lang="en-US" sz="1400" dirty="0" smtClean="0">
                <a:solidFill>
                  <a:schemeClr val="tx1"/>
                </a:solidFill>
              </a:rPr>
              <a:t> </a:t>
            </a:r>
            <a:r>
              <a:rPr lang="en-US" sz="1400" dirty="0">
                <a:solidFill>
                  <a:schemeClr val="tx1"/>
                </a:solidFill>
              </a:rPr>
              <a:t>JoAnn </a:t>
            </a:r>
            <a:r>
              <a:rPr lang="en-US" sz="1400" dirty="0" err="1">
                <a:solidFill>
                  <a:schemeClr val="tx1"/>
                </a:solidFill>
              </a:rPr>
              <a:t>Leleck</a:t>
            </a:r>
            <a:r>
              <a:rPr lang="en-US" sz="1400" dirty="0">
                <a:solidFill>
                  <a:schemeClr val="tx1"/>
                </a:solidFill>
              </a:rPr>
              <a:t> Elementary School at Broad Acres</a:t>
            </a:r>
            <a:br>
              <a:rPr lang="en-US" sz="1400" dirty="0">
                <a:solidFill>
                  <a:schemeClr val="tx1"/>
                </a:solidFill>
              </a:rPr>
            </a:br>
            <a:r>
              <a:rPr lang="en-US" sz="1400" dirty="0">
                <a:solidFill>
                  <a:schemeClr val="tx1"/>
                </a:solidFill>
              </a:rPr>
              <a:t>710 Beacon Road</a:t>
            </a:r>
            <a:br>
              <a:rPr lang="en-US" sz="1400" dirty="0">
                <a:solidFill>
                  <a:schemeClr val="tx1"/>
                </a:solidFill>
              </a:rPr>
            </a:br>
            <a:r>
              <a:rPr lang="en-US" sz="1400" dirty="0">
                <a:solidFill>
                  <a:schemeClr val="tx1"/>
                </a:solidFill>
              </a:rPr>
              <a:t>Silver Spring MD </a:t>
            </a:r>
            <a:r>
              <a:rPr lang="en-US" sz="1400" dirty="0" smtClean="0">
                <a:solidFill>
                  <a:schemeClr val="tx1"/>
                </a:solidFill>
              </a:rPr>
              <a:t>20903</a:t>
            </a:r>
          </a:p>
          <a:p>
            <a:pPr algn="ctr"/>
            <a:r>
              <a:rPr lang="en-US" sz="1400" dirty="0">
                <a:solidFill>
                  <a:schemeClr val="tx1"/>
                </a:solidFill>
              </a:rPr>
              <a:t>Phone: (</a:t>
            </a:r>
            <a:r>
              <a:rPr lang="en-US" sz="1400" dirty="0" smtClean="0">
                <a:solidFill>
                  <a:schemeClr val="tx1"/>
                </a:solidFill>
              </a:rPr>
              <a:t>240) 740-1900 </a:t>
            </a:r>
          </a:p>
          <a:p>
            <a:pPr algn="ctr"/>
            <a:endParaRPr lang="en-US" sz="1400" dirty="0" smtClean="0">
              <a:solidFill>
                <a:schemeClr val="tx1"/>
              </a:solidFill>
            </a:endParaRPr>
          </a:p>
          <a:p>
            <a:r>
              <a:rPr lang="en-US" sz="1300" dirty="0" smtClean="0">
                <a:solidFill>
                  <a:schemeClr val="tx1"/>
                </a:solidFill>
              </a:rPr>
              <a:t>Mr. Fernando Moreno (Pre-K to 2)</a:t>
            </a:r>
          </a:p>
          <a:p>
            <a:r>
              <a:rPr lang="en-US" sz="1300" dirty="0"/>
              <a:t>Fernando_Moreno@mcpsmd.org </a:t>
            </a:r>
            <a:endParaRPr lang="en-US" sz="1300" dirty="0" smtClean="0">
              <a:solidFill>
                <a:schemeClr val="tx1"/>
              </a:solidFill>
            </a:endParaRPr>
          </a:p>
          <a:p>
            <a:endParaRPr lang="en-US" sz="1300" dirty="0" smtClean="0">
              <a:solidFill>
                <a:schemeClr val="tx1"/>
              </a:solidFill>
            </a:endParaRPr>
          </a:p>
          <a:p>
            <a:r>
              <a:rPr lang="en-US" sz="1300" dirty="0" smtClean="0">
                <a:solidFill>
                  <a:schemeClr val="tx1"/>
                </a:solidFill>
              </a:rPr>
              <a:t>Ms. Rachel Margulies (3-5)</a:t>
            </a:r>
          </a:p>
          <a:p>
            <a:r>
              <a:rPr lang="en-US" sz="1300" dirty="0" smtClean="0"/>
              <a:t>Rachel_H_Margulies@mcpsmd.org</a:t>
            </a:r>
            <a:endParaRPr lang="en-US" sz="1300" dirty="0" smtClean="0">
              <a:solidFill>
                <a:schemeClr val="tx1"/>
              </a:solidFill>
            </a:endParaRPr>
          </a:p>
          <a:p>
            <a:endParaRPr lang="en-US" sz="1300" dirty="0">
              <a:solidFill>
                <a:schemeClr val="tx1"/>
              </a:solidFill>
            </a:endParaRPr>
          </a:p>
        </p:txBody>
      </p:sp>
      <p:sp>
        <p:nvSpPr>
          <p:cNvPr id="32" name="Text Placeholder 5"/>
          <p:cNvSpPr>
            <a:spLocks noGrp="1"/>
          </p:cNvSpPr>
          <p:nvPr>
            <p:ph type="body" sz="quarter" idx="21"/>
          </p:nvPr>
        </p:nvSpPr>
        <p:spPr>
          <a:xfrm>
            <a:off x="337198" y="768929"/>
            <a:ext cx="2815936" cy="2109354"/>
          </a:xfrm>
        </p:spPr>
        <p:txBody>
          <a:bodyPr/>
          <a:lstStyle/>
          <a:p>
            <a:pPr algn="ctr"/>
            <a:r>
              <a:rPr lang="en-US" sz="1800" dirty="0" smtClean="0"/>
              <a:t>Who are the school counselors?</a:t>
            </a:r>
          </a:p>
          <a:p>
            <a:pPr algn="ctr"/>
            <a:endParaRPr lang="en-US" sz="1800" dirty="0" smtClean="0">
              <a:solidFill>
                <a:schemeClr val="tx1"/>
              </a:solidFill>
            </a:endParaRPr>
          </a:p>
          <a:p>
            <a:pPr algn="ctr"/>
            <a:r>
              <a:rPr lang="en-US" sz="1200" dirty="0" smtClean="0">
                <a:solidFill>
                  <a:schemeClr val="tx1"/>
                </a:solidFill>
              </a:rPr>
              <a:t>Mr. Fernando Moreno (Room 400) will be primarily supporting students in Pre-Kindergarten-2</a:t>
            </a:r>
            <a:r>
              <a:rPr lang="en-US" sz="1200" baseline="30000" dirty="0" smtClean="0">
                <a:solidFill>
                  <a:schemeClr val="tx1"/>
                </a:solidFill>
              </a:rPr>
              <a:t>nd</a:t>
            </a:r>
            <a:r>
              <a:rPr lang="en-US" sz="1200" dirty="0" smtClean="0">
                <a:solidFill>
                  <a:schemeClr val="tx1"/>
                </a:solidFill>
              </a:rPr>
              <a:t> grade. </a:t>
            </a:r>
          </a:p>
          <a:p>
            <a:pPr algn="ctr"/>
            <a:endParaRPr lang="en-US" sz="1200" dirty="0">
              <a:solidFill>
                <a:schemeClr val="tx1"/>
              </a:solidFill>
            </a:endParaRPr>
          </a:p>
          <a:p>
            <a:pPr algn="ctr"/>
            <a:r>
              <a:rPr lang="en-US" sz="1200" dirty="0" smtClean="0">
                <a:solidFill>
                  <a:schemeClr val="tx1"/>
                </a:solidFill>
              </a:rPr>
              <a:t>Ms. Rachel Margulies (Room 401) will be primarily supporting students in 3</a:t>
            </a:r>
            <a:r>
              <a:rPr lang="en-US" sz="1200" baseline="30000" dirty="0" smtClean="0">
                <a:solidFill>
                  <a:schemeClr val="tx1"/>
                </a:solidFill>
              </a:rPr>
              <a:t>rd</a:t>
            </a:r>
            <a:r>
              <a:rPr lang="en-US" sz="1200" dirty="0" smtClean="0">
                <a:solidFill>
                  <a:schemeClr val="tx1"/>
                </a:solidFill>
              </a:rPr>
              <a:t>-5</a:t>
            </a:r>
            <a:r>
              <a:rPr lang="en-US" sz="1200" baseline="30000" dirty="0" smtClean="0">
                <a:solidFill>
                  <a:schemeClr val="tx1"/>
                </a:solidFill>
              </a:rPr>
              <a:t>th</a:t>
            </a:r>
            <a:r>
              <a:rPr lang="en-US" sz="1200" dirty="0" smtClean="0">
                <a:solidFill>
                  <a:schemeClr val="tx1"/>
                </a:solidFill>
              </a:rPr>
              <a:t> grade.</a:t>
            </a:r>
          </a:p>
          <a:p>
            <a:pPr algn="ctr"/>
            <a:endParaRPr lang="en-US" sz="1200" dirty="0">
              <a:solidFill>
                <a:schemeClr val="tx1"/>
              </a:solidFill>
            </a:endParaRPr>
          </a:p>
          <a:p>
            <a:pPr algn="ctr"/>
            <a:endParaRPr lang="en-US" sz="1200" dirty="0" smtClean="0">
              <a:solidFill>
                <a:schemeClr val="tx1"/>
              </a:solidFill>
            </a:endParaRPr>
          </a:p>
          <a:p>
            <a:pPr algn="ctr"/>
            <a:endParaRPr lang="en-US" sz="1200" dirty="0" smtClean="0">
              <a:solidFill>
                <a:schemeClr val="tx1"/>
              </a:solidFill>
            </a:endParaRPr>
          </a:p>
        </p:txBody>
      </p:sp>
      <p:sp>
        <p:nvSpPr>
          <p:cNvPr id="15" name="Rectangle 14"/>
          <p:cNvSpPr/>
          <p:nvPr/>
        </p:nvSpPr>
        <p:spPr>
          <a:xfrm>
            <a:off x="3559585" y="618017"/>
            <a:ext cx="2423160" cy="3247043"/>
          </a:xfrm>
          <a:prstGeom prst="rect">
            <a:avLst/>
          </a:prstGeom>
        </p:spPr>
        <p:txBody>
          <a:bodyPr wrap="square">
            <a:spAutoFit/>
          </a:bodyPr>
          <a:lstStyle/>
          <a:p>
            <a:r>
              <a:rPr lang="en-US" sz="1700" b="1" dirty="0" smtClean="0">
                <a:solidFill>
                  <a:schemeClr val="accent1"/>
                </a:solidFill>
              </a:rPr>
              <a:t>The BARK Promise:</a:t>
            </a:r>
          </a:p>
          <a:p>
            <a:r>
              <a:rPr lang="en-US" sz="1700" b="1" dirty="0" smtClean="0">
                <a:solidFill>
                  <a:schemeClr val="accent1"/>
                </a:solidFill>
              </a:rPr>
              <a:t>“I am a part of JoAnn </a:t>
            </a:r>
            <a:r>
              <a:rPr lang="en-US" sz="1700" b="1" dirty="0" err="1" smtClean="0">
                <a:solidFill>
                  <a:schemeClr val="accent1"/>
                </a:solidFill>
              </a:rPr>
              <a:t>Leleck</a:t>
            </a:r>
            <a:r>
              <a:rPr lang="en-US" sz="1700" b="1" dirty="0" smtClean="0">
                <a:solidFill>
                  <a:schemeClr val="accent1"/>
                </a:solidFill>
              </a:rPr>
              <a:t> Elementary School at Broad Acres. </a:t>
            </a:r>
          </a:p>
          <a:p>
            <a:r>
              <a:rPr lang="en-US" sz="1700" b="1" dirty="0" smtClean="0">
                <a:solidFill>
                  <a:schemeClr val="accent1"/>
                </a:solidFill>
              </a:rPr>
              <a:t>I promise to…</a:t>
            </a:r>
          </a:p>
          <a:p>
            <a:endParaRPr lang="en-US" sz="1700" b="1" dirty="0" smtClean="0">
              <a:solidFill>
                <a:schemeClr val="accent1"/>
              </a:solidFill>
            </a:endParaRPr>
          </a:p>
          <a:p>
            <a:r>
              <a:rPr lang="en-US" sz="1700" b="1" dirty="0" smtClean="0"/>
              <a:t>B</a:t>
            </a:r>
            <a:r>
              <a:rPr lang="en-US" sz="1700" b="1" dirty="0" smtClean="0">
                <a:solidFill>
                  <a:schemeClr val="accent1"/>
                </a:solidFill>
              </a:rPr>
              <a:t>e respectful</a:t>
            </a:r>
          </a:p>
          <a:p>
            <a:r>
              <a:rPr lang="en-US" sz="1700" b="1" dirty="0"/>
              <a:t>A</a:t>
            </a:r>
            <a:r>
              <a:rPr lang="en-US" sz="1700" b="1" dirty="0" smtClean="0">
                <a:solidFill>
                  <a:schemeClr val="accent1"/>
                </a:solidFill>
              </a:rPr>
              <a:t>ct responsible</a:t>
            </a:r>
          </a:p>
          <a:p>
            <a:r>
              <a:rPr lang="en-US" sz="1700" b="1" dirty="0"/>
              <a:t>R</a:t>
            </a:r>
            <a:r>
              <a:rPr lang="en-US" sz="1700" b="1" dirty="0" smtClean="0">
                <a:solidFill>
                  <a:schemeClr val="accent1"/>
                </a:solidFill>
              </a:rPr>
              <a:t>emain ready and </a:t>
            </a:r>
          </a:p>
          <a:p>
            <a:r>
              <a:rPr lang="en-US" sz="1700" b="1" dirty="0" smtClean="0"/>
              <a:t>K</a:t>
            </a:r>
            <a:r>
              <a:rPr lang="en-US" sz="1700" b="1" dirty="0" smtClean="0">
                <a:solidFill>
                  <a:schemeClr val="accent1"/>
                </a:solidFill>
              </a:rPr>
              <a:t>eep safe.”</a:t>
            </a:r>
          </a:p>
          <a:p>
            <a:endParaRPr lang="en-US" b="1" dirty="0"/>
          </a:p>
        </p:txBody>
      </p:sp>
      <p:sp>
        <p:nvSpPr>
          <p:cNvPr id="21" name="Text Placeholder 13"/>
          <p:cNvSpPr>
            <a:spLocks noGrp="1"/>
          </p:cNvSpPr>
          <p:nvPr>
            <p:ph type="body" sz="quarter" idx="29"/>
          </p:nvPr>
        </p:nvSpPr>
        <p:spPr>
          <a:xfrm flipV="1">
            <a:off x="407513" y="6161805"/>
            <a:ext cx="2676893" cy="72734"/>
          </a:xfrm>
        </p:spPr>
        <p:txBody>
          <a:bodyPr/>
          <a:lstStyle/>
          <a:p>
            <a:endParaRPr lang="en-US" dirty="0"/>
          </a:p>
        </p:txBody>
      </p:sp>
      <p:pic>
        <p:nvPicPr>
          <p:cNvPr id="22" name="Picture 2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50940" y="1658992"/>
            <a:ext cx="924807" cy="1058181"/>
          </a:xfrm>
          <a:prstGeom prst="rect">
            <a:avLst/>
          </a:prstGeom>
        </p:spPr>
      </p:pic>
      <p:sp>
        <p:nvSpPr>
          <p:cNvPr id="31" name="Text Placeholder 12"/>
          <p:cNvSpPr>
            <a:spLocks noGrp="1"/>
          </p:cNvSpPr>
          <p:nvPr>
            <p:ph type="body" sz="quarter" idx="28"/>
          </p:nvPr>
        </p:nvSpPr>
        <p:spPr>
          <a:xfrm>
            <a:off x="405926" y="2537975"/>
            <a:ext cx="2678480" cy="70142"/>
          </a:xfrm>
        </p:spPr>
        <p:txBody>
          <a:bodyPr/>
          <a:lstStyle/>
          <a:p>
            <a:endParaRPr lang="en-US" dirty="0"/>
          </a:p>
        </p:txBody>
      </p:sp>
      <p:sp>
        <p:nvSpPr>
          <p:cNvPr id="35" name="Text Placeholder 12"/>
          <p:cNvSpPr>
            <a:spLocks noGrp="1"/>
          </p:cNvSpPr>
          <p:nvPr>
            <p:ph type="body" sz="quarter" idx="28"/>
          </p:nvPr>
        </p:nvSpPr>
        <p:spPr>
          <a:xfrm>
            <a:off x="3600196" y="3989752"/>
            <a:ext cx="2663859" cy="52307"/>
          </a:xfrm>
        </p:spPr>
        <p:txBody>
          <a:bodyPr/>
          <a:lstStyle/>
          <a:p>
            <a:endParaRPr lang="en-US" dirty="0"/>
          </a:p>
        </p:txBody>
      </p:sp>
      <p:sp>
        <p:nvSpPr>
          <p:cNvPr id="16" name="Text Placeholder 6"/>
          <p:cNvSpPr>
            <a:spLocks noGrp="1"/>
          </p:cNvSpPr>
          <p:nvPr>
            <p:ph type="body" sz="quarter" idx="22"/>
          </p:nvPr>
        </p:nvSpPr>
        <p:spPr>
          <a:xfrm>
            <a:off x="405926" y="6435357"/>
            <a:ext cx="2678480" cy="1129225"/>
          </a:xfrm>
        </p:spPr>
        <p:txBody>
          <a:bodyPr/>
          <a:lstStyle/>
          <a:p>
            <a:pPr algn="ctr"/>
            <a:r>
              <a:rPr lang="en-US" sz="1400" dirty="0" smtClean="0"/>
              <a:t>*Support from the school counselors can be referred by parent, </a:t>
            </a:r>
            <a:r>
              <a:rPr lang="en-US" sz="1400" dirty="0" err="1" smtClean="0"/>
              <a:t>JLES</a:t>
            </a:r>
            <a:r>
              <a:rPr lang="en-US" sz="1400" dirty="0" smtClean="0"/>
              <a:t> staff member, or by student self-referral*</a:t>
            </a:r>
            <a:endParaRPr lang="en-US" sz="1400" dirty="0"/>
          </a:p>
        </p:txBody>
      </p:sp>
    </p:spTree>
    <p:extLst>
      <p:ext uri="{BB962C8B-B14F-4D97-AF65-F5344CB8AC3E}">
        <p14:creationId xmlns:p14="http://schemas.microsoft.com/office/powerpoint/2010/main" val="9113447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p:cNvSpPr>
            <a:spLocks noGrp="1"/>
          </p:cNvSpPr>
          <p:nvPr>
            <p:ph type="body" sz="quarter" idx="20"/>
          </p:nvPr>
        </p:nvSpPr>
        <p:spPr>
          <a:xfrm>
            <a:off x="622412" y="925513"/>
            <a:ext cx="2423160" cy="3357902"/>
          </a:xfrm>
        </p:spPr>
        <p:txBody>
          <a:bodyPr/>
          <a:lstStyle/>
          <a:p>
            <a:pPr algn="ctr"/>
            <a:r>
              <a:rPr lang="en-US" sz="1800" dirty="0" smtClean="0">
                <a:solidFill>
                  <a:schemeClr val="accent1"/>
                </a:solidFill>
              </a:rPr>
              <a:t>Counseling Small Groups:</a:t>
            </a:r>
          </a:p>
          <a:p>
            <a:endParaRPr lang="en-US" sz="1200" dirty="0" smtClean="0"/>
          </a:p>
          <a:p>
            <a:r>
              <a:rPr lang="en-US" sz="1300" dirty="0" smtClean="0">
                <a:solidFill>
                  <a:srgbClr val="0070C0"/>
                </a:solidFill>
              </a:rPr>
              <a:t>Groups will meet weekly for 6-8 weeks and work with students on topics such as:</a:t>
            </a:r>
          </a:p>
          <a:p>
            <a:pPr marL="171450" indent="-171450">
              <a:buFont typeface="Arial" panose="020B0604020202020204" pitchFamily="34" charset="0"/>
              <a:buChar char="•"/>
            </a:pPr>
            <a:r>
              <a:rPr lang="en-US" sz="1200" dirty="0" smtClean="0">
                <a:solidFill>
                  <a:srgbClr val="0070C0"/>
                </a:solidFill>
              </a:rPr>
              <a:t>Social Skills </a:t>
            </a:r>
          </a:p>
          <a:p>
            <a:pPr marL="171450" indent="-171450">
              <a:buFont typeface="Arial" panose="020B0604020202020204" pitchFamily="34" charset="0"/>
              <a:buChar char="•"/>
            </a:pPr>
            <a:r>
              <a:rPr lang="en-US" sz="1200" dirty="0" smtClean="0">
                <a:solidFill>
                  <a:srgbClr val="0070C0"/>
                </a:solidFill>
              </a:rPr>
              <a:t>Anxiety </a:t>
            </a:r>
          </a:p>
          <a:p>
            <a:pPr marL="171450" indent="-171450">
              <a:buFont typeface="Arial" panose="020B0604020202020204" pitchFamily="34" charset="0"/>
              <a:buChar char="•"/>
            </a:pPr>
            <a:r>
              <a:rPr lang="en-US" sz="1200" dirty="0" smtClean="0">
                <a:solidFill>
                  <a:srgbClr val="0070C0"/>
                </a:solidFill>
              </a:rPr>
              <a:t>Self-Esteem </a:t>
            </a:r>
          </a:p>
          <a:p>
            <a:pPr marL="171450" indent="-171450">
              <a:buFont typeface="Arial" panose="020B0604020202020204" pitchFamily="34" charset="0"/>
              <a:buChar char="•"/>
            </a:pPr>
            <a:r>
              <a:rPr lang="en-US" sz="1200" dirty="0" smtClean="0">
                <a:solidFill>
                  <a:srgbClr val="0070C0"/>
                </a:solidFill>
              </a:rPr>
              <a:t>Anger </a:t>
            </a:r>
          </a:p>
          <a:p>
            <a:pPr marL="171450" indent="-171450">
              <a:buFont typeface="Arial" panose="020B0604020202020204" pitchFamily="34" charset="0"/>
              <a:buChar char="•"/>
            </a:pPr>
            <a:r>
              <a:rPr lang="en-US" sz="1200" dirty="0" smtClean="0">
                <a:solidFill>
                  <a:srgbClr val="0070C0"/>
                </a:solidFill>
              </a:rPr>
              <a:t>Grief and Loss </a:t>
            </a:r>
            <a:endParaRPr lang="en-US" sz="1200" dirty="0">
              <a:solidFill>
                <a:srgbClr val="0070C0"/>
              </a:solidFill>
            </a:endParaRPr>
          </a:p>
          <a:p>
            <a:pPr marL="171450" indent="-171450">
              <a:buFont typeface="Arial" panose="020B0604020202020204" pitchFamily="34" charset="0"/>
              <a:buChar char="•"/>
            </a:pPr>
            <a:r>
              <a:rPr lang="en-US" sz="1200" dirty="0" smtClean="0">
                <a:solidFill>
                  <a:srgbClr val="0070C0"/>
                </a:solidFill>
              </a:rPr>
              <a:t>Acculturation and Integration</a:t>
            </a:r>
          </a:p>
          <a:p>
            <a:pPr marL="171450" indent="-171450">
              <a:buFont typeface="Arial" panose="020B0604020202020204" pitchFamily="34" charset="0"/>
              <a:buChar char="•"/>
            </a:pPr>
            <a:r>
              <a:rPr lang="en-US" sz="1200" dirty="0" smtClean="0">
                <a:solidFill>
                  <a:srgbClr val="0070C0"/>
                </a:solidFill>
              </a:rPr>
              <a:t>Separation from Families </a:t>
            </a:r>
          </a:p>
          <a:p>
            <a:pPr marL="171450" indent="-171450">
              <a:buFont typeface="Arial" panose="020B0604020202020204" pitchFamily="34" charset="0"/>
              <a:buChar char="•"/>
            </a:pPr>
            <a:endParaRPr lang="en-US" sz="1200" dirty="0"/>
          </a:p>
          <a:p>
            <a:endParaRPr lang="en-US" sz="1800" dirty="0"/>
          </a:p>
        </p:txBody>
      </p:sp>
      <p:sp>
        <p:nvSpPr>
          <p:cNvPr id="7" name="Text Placeholder 6"/>
          <p:cNvSpPr>
            <a:spLocks noGrp="1"/>
          </p:cNvSpPr>
          <p:nvPr>
            <p:ph type="body" sz="quarter" idx="43"/>
          </p:nvPr>
        </p:nvSpPr>
        <p:spPr>
          <a:xfrm>
            <a:off x="3817793" y="4881293"/>
            <a:ext cx="2796884" cy="3067791"/>
          </a:xfrm>
        </p:spPr>
        <p:txBody>
          <a:bodyPr/>
          <a:lstStyle/>
          <a:p>
            <a:pPr marL="0" indent="0" algn="ctr">
              <a:buNone/>
            </a:pPr>
            <a:r>
              <a:rPr lang="en-US" sz="1800" b="1" dirty="0" smtClean="0">
                <a:solidFill>
                  <a:schemeClr val="accent1"/>
                </a:solidFill>
              </a:rPr>
              <a:t>Individual Support:</a:t>
            </a:r>
            <a:endParaRPr lang="en-US" sz="1800" b="1" dirty="0" smtClean="0"/>
          </a:p>
          <a:p>
            <a:pPr marL="0" indent="0" algn="ctr">
              <a:buNone/>
            </a:pPr>
            <a:r>
              <a:rPr lang="en-US" sz="1200" b="1" dirty="0" smtClean="0"/>
              <a:t>Individual, short-term, counseling support will be provided on </a:t>
            </a:r>
            <a:r>
              <a:rPr lang="en-US" sz="1200" b="1" smtClean="0"/>
              <a:t>an as-needed </a:t>
            </a:r>
            <a:r>
              <a:rPr lang="en-US" sz="1200" b="1" dirty="0" smtClean="0"/>
              <a:t>basis. Individual meetings are intended to help children solve difficult problems, make good choices, and do their best! </a:t>
            </a:r>
            <a:endParaRPr lang="en-US" sz="1200" b="1" dirty="0" smtClean="0">
              <a:solidFill>
                <a:schemeClr val="accent1"/>
              </a:solidFill>
            </a:endParaRPr>
          </a:p>
        </p:txBody>
      </p:sp>
      <p:sp>
        <p:nvSpPr>
          <p:cNvPr id="9" name="Text Placeholder 8"/>
          <p:cNvSpPr>
            <a:spLocks noGrp="1"/>
          </p:cNvSpPr>
          <p:nvPr>
            <p:ph type="body" sz="quarter" idx="49"/>
          </p:nvPr>
        </p:nvSpPr>
        <p:spPr>
          <a:xfrm>
            <a:off x="3723755" y="578261"/>
            <a:ext cx="2796884" cy="1114651"/>
          </a:xfrm>
        </p:spPr>
        <p:txBody>
          <a:bodyPr/>
          <a:lstStyle/>
          <a:p>
            <a:pPr algn="ctr"/>
            <a:r>
              <a:rPr lang="en-US" sz="2000" dirty="0" smtClean="0"/>
              <a:t>We provide the following counseling services:</a:t>
            </a:r>
            <a:endParaRPr lang="en-US" sz="2000" dirty="0"/>
          </a:p>
        </p:txBody>
      </p:sp>
      <p:sp>
        <p:nvSpPr>
          <p:cNvPr id="12" name="Text Placeholder 11"/>
          <p:cNvSpPr>
            <a:spLocks noGrp="1"/>
          </p:cNvSpPr>
          <p:nvPr>
            <p:ph type="body" sz="quarter" idx="29"/>
          </p:nvPr>
        </p:nvSpPr>
        <p:spPr>
          <a:xfrm>
            <a:off x="434339" y="3976342"/>
            <a:ext cx="2799309" cy="45719"/>
          </a:xfrm>
        </p:spPr>
        <p:txBody>
          <a:bodyPr/>
          <a:lstStyle/>
          <a:p>
            <a:endParaRPr lang="en-US" dirty="0"/>
          </a:p>
        </p:txBody>
      </p:sp>
      <p:sp>
        <p:nvSpPr>
          <p:cNvPr id="31" name="Text Placeholder 30"/>
          <p:cNvSpPr>
            <a:spLocks noGrp="1"/>
          </p:cNvSpPr>
          <p:nvPr>
            <p:ph type="body" sz="quarter" idx="60"/>
          </p:nvPr>
        </p:nvSpPr>
        <p:spPr>
          <a:xfrm>
            <a:off x="7198822" y="3731340"/>
            <a:ext cx="2423160" cy="2579029"/>
          </a:xfrm>
        </p:spPr>
        <p:txBody>
          <a:bodyPr/>
          <a:lstStyle/>
          <a:p>
            <a:endParaRPr lang="en-US" sz="1800" dirty="0" smtClean="0">
              <a:solidFill>
                <a:schemeClr val="accent1"/>
              </a:solidFill>
            </a:endParaRPr>
          </a:p>
          <a:p>
            <a:endParaRPr lang="en-US" sz="1800" dirty="0">
              <a:solidFill>
                <a:schemeClr val="accent1"/>
              </a:solidFill>
            </a:endParaRPr>
          </a:p>
          <a:p>
            <a:endParaRPr lang="en-US" sz="1800" dirty="0" smtClean="0">
              <a:solidFill>
                <a:schemeClr val="accent1"/>
              </a:solidFill>
            </a:endParaRPr>
          </a:p>
          <a:p>
            <a:pPr algn="ctr"/>
            <a:r>
              <a:rPr lang="en-US" sz="1800" dirty="0" smtClean="0">
                <a:solidFill>
                  <a:schemeClr val="accent1"/>
                </a:solidFill>
              </a:rPr>
              <a:t>Classroom Lessons:</a:t>
            </a:r>
          </a:p>
          <a:p>
            <a:pPr algn="ctr"/>
            <a:endParaRPr lang="en-US" dirty="0" smtClean="0"/>
          </a:p>
          <a:p>
            <a:pPr algn="ctr"/>
            <a:r>
              <a:rPr lang="en-US" sz="1200" dirty="0" smtClean="0"/>
              <a:t>Monthly </a:t>
            </a:r>
            <a:r>
              <a:rPr lang="en-US" sz="1200" dirty="0"/>
              <a:t>classroom lessons will take place this school year on a variety of topics based </a:t>
            </a:r>
            <a:r>
              <a:rPr lang="en-US" sz="1200" dirty="0" smtClean="0"/>
              <a:t>on </a:t>
            </a:r>
            <a:r>
              <a:rPr lang="en-US" sz="1200" dirty="0"/>
              <a:t>grade </a:t>
            </a:r>
            <a:r>
              <a:rPr lang="en-US" sz="1200" dirty="0" smtClean="0"/>
              <a:t>level. Lessons are based on the main counseling standard areas of development: Academic, Personal, Interpersonal, Career, and Healthy Development. </a:t>
            </a:r>
          </a:p>
          <a:p>
            <a:endParaRPr lang="en-US" dirty="0" smtClean="0"/>
          </a:p>
          <a:p>
            <a:r>
              <a:rPr lang="en-US" dirty="0" smtClean="0"/>
              <a:t>TOPICS INCLUDE: </a:t>
            </a:r>
          </a:p>
          <a:p>
            <a:pPr marL="171450" indent="-171450">
              <a:buFont typeface="Arial" panose="020B0604020202020204" pitchFamily="34" charset="0"/>
              <a:buChar char="•"/>
            </a:pPr>
            <a:r>
              <a:rPr lang="en-US" dirty="0" smtClean="0">
                <a:solidFill>
                  <a:srgbClr val="0070C0"/>
                </a:solidFill>
              </a:rPr>
              <a:t>Study and Learning Skills</a:t>
            </a:r>
          </a:p>
          <a:p>
            <a:pPr marL="171450" indent="-171450">
              <a:buFont typeface="Arial" panose="020B0604020202020204" pitchFamily="34" charset="0"/>
              <a:buChar char="•"/>
            </a:pPr>
            <a:r>
              <a:rPr lang="en-US" dirty="0" smtClean="0">
                <a:solidFill>
                  <a:srgbClr val="0070C0"/>
                </a:solidFill>
              </a:rPr>
              <a:t>Career Awareness</a:t>
            </a:r>
          </a:p>
          <a:p>
            <a:pPr marL="171450" indent="-171450">
              <a:buFont typeface="Arial" panose="020B0604020202020204" pitchFamily="34" charset="0"/>
              <a:buChar char="•"/>
            </a:pPr>
            <a:r>
              <a:rPr lang="en-US" dirty="0" smtClean="0">
                <a:solidFill>
                  <a:srgbClr val="0070C0"/>
                </a:solidFill>
              </a:rPr>
              <a:t>Personal Safety</a:t>
            </a:r>
          </a:p>
          <a:p>
            <a:pPr marL="171450" indent="-171450">
              <a:buFont typeface="Arial" panose="020B0604020202020204" pitchFamily="34" charset="0"/>
              <a:buChar char="•"/>
            </a:pPr>
            <a:r>
              <a:rPr lang="en-US" dirty="0" smtClean="0">
                <a:solidFill>
                  <a:srgbClr val="0070C0"/>
                </a:solidFill>
              </a:rPr>
              <a:t>Friendship</a:t>
            </a:r>
          </a:p>
          <a:p>
            <a:pPr marL="171450" indent="-171450">
              <a:buFont typeface="Arial" panose="020B0604020202020204" pitchFamily="34" charset="0"/>
              <a:buChar char="•"/>
            </a:pPr>
            <a:r>
              <a:rPr lang="en-US" dirty="0" smtClean="0">
                <a:solidFill>
                  <a:srgbClr val="0070C0"/>
                </a:solidFill>
              </a:rPr>
              <a:t>Anti-bullying Behaviors</a:t>
            </a:r>
          </a:p>
          <a:p>
            <a:pPr marL="171450" indent="-171450">
              <a:buFont typeface="Arial" panose="020B0604020202020204" pitchFamily="34" charset="0"/>
              <a:buChar char="•"/>
            </a:pPr>
            <a:r>
              <a:rPr lang="en-US" dirty="0" smtClean="0">
                <a:solidFill>
                  <a:srgbClr val="0070C0"/>
                </a:solidFill>
              </a:rPr>
              <a:t>Goal Setting</a:t>
            </a:r>
          </a:p>
          <a:p>
            <a:pPr marL="171450" indent="-171450">
              <a:buFont typeface="Arial" panose="020B0604020202020204" pitchFamily="34" charset="0"/>
              <a:buChar char="•"/>
            </a:pPr>
            <a:r>
              <a:rPr lang="en-US" dirty="0" smtClean="0">
                <a:solidFill>
                  <a:srgbClr val="0070C0"/>
                </a:solidFill>
              </a:rPr>
              <a:t>Empathy</a:t>
            </a:r>
          </a:p>
          <a:p>
            <a:pPr marL="171450" indent="-171450">
              <a:buFont typeface="Arial" panose="020B0604020202020204" pitchFamily="34" charset="0"/>
              <a:buChar char="•"/>
            </a:pPr>
            <a:r>
              <a:rPr lang="en-US" dirty="0" smtClean="0">
                <a:solidFill>
                  <a:srgbClr val="0070C0"/>
                </a:solidFill>
              </a:rPr>
              <a:t>Decision Making </a:t>
            </a:r>
          </a:p>
          <a:p>
            <a:pPr marL="171450" indent="-171450">
              <a:buFont typeface="Arial" panose="020B0604020202020204" pitchFamily="34" charset="0"/>
              <a:buChar char="•"/>
            </a:pPr>
            <a:r>
              <a:rPr lang="en-US" dirty="0" smtClean="0">
                <a:solidFill>
                  <a:srgbClr val="0070C0"/>
                </a:solidFill>
              </a:rPr>
              <a:t>Diversity/Respecting Differences</a:t>
            </a:r>
            <a:endParaRPr lang="en-US" dirty="0">
              <a:solidFill>
                <a:srgbClr val="0070C0"/>
              </a:solidFill>
            </a:endParaRPr>
          </a:p>
          <a:p>
            <a:endParaRPr lang="en-US" dirty="0"/>
          </a:p>
          <a:p>
            <a:endParaRPr lang="en-US" dirty="0" smtClean="0"/>
          </a:p>
          <a:p>
            <a:endParaRPr lang="en-US" dirty="0"/>
          </a:p>
          <a:p>
            <a:endParaRPr lang="en-US" dirty="0" smtClean="0"/>
          </a:p>
          <a:p>
            <a:endParaRPr lang="en-US" dirty="0"/>
          </a:p>
          <a:p>
            <a:endParaRPr lang="en-US" dirty="0" smtClean="0"/>
          </a:p>
        </p:txBody>
      </p:sp>
      <p:pic>
        <p:nvPicPr>
          <p:cNvPr id="35" name="Picture 3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5717" y="1957317"/>
            <a:ext cx="2332960" cy="2029416"/>
          </a:xfrm>
          <a:prstGeom prst="rect">
            <a:avLst/>
          </a:prstGeom>
        </p:spPr>
      </p:pic>
      <p:sp>
        <p:nvSpPr>
          <p:cNvPr id="37" name="AutoShape 2" descr="Image result for cartoon classroom"/>
          <p:cNvSpPr>
            <a:spLocks noChangeAspect="1" noChangeArrowheads="1"/>
          </p:cNvSpPr>
          <p:nvPr/>
        </p:nvSpPr>
        <p:spPr bwMode="auto">
          <a:xfrm>
            <a:off x="63500" y="-846138"/>
            <a:ext cx="2371725" cy="17716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39" name="Picture 3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57307" y="5495796"/>
            <a:ext cx="1706187" cy="1570022"/>
          </a:xfrm>
          <a:prstGeom prst="rect">
            <a:avLst/>
          </a:prstGeom>
        </p:spPr>
      </p:pic>
      <p:sp>
        <p:nvSpPr>
          <p:cNvPr id="44" name="Rectangle 43"/>
          <p:cNvSpPr/>
          <p:nvPr/>
        </p:nvSpPr>
        <p:spPr>
          <a:xfrm>
            <a:off x="622412" y="4144379"/>
            <a:ext cx="2423160" cy="892552"/>
          </a:xfrm>
          <a:prstGeom prst="rect">
            <a:avLst/>
          </a:prstGeom>
        </p:spPr>
        <p:txBody>
          <a:bodyPr wrap="square">
            <a:spAutoFit/>
          </a:bodyPr>
          <a:lstStyle/>
          <a:p>
            <a:pPr algn="ctr"/>
            <a:r>
              <a:rPr lang="en-US" sz="1700" b="1" dirty="0" smtClean="0">
                <a:solidFill>
                  <a:schemeClr val="accent1"/>
                </a:solidFill>
              </a:rPr>
              <a:t>Social Emotional Learning with Chess</a:t>
            </a:r>
          </a:p>
          <a:p>
            <a:endParaRPr lang="en-US" b="1" dirty="0"/>
          </a:p>
        </p:txBody>
      </p:sp>
      <p:pic>
        <p:nvPicPr>
          <p:cNvPr id="2050" name="img698634" descr="5cf92bdd-123e-4684-ba07-fb3720d6dd6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59265" y="4729684"/>
            <a:ext cx="1349455" cy="136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Text Placeholder 11"/>
          <p:cNvSpPr>
            <a:spLocks noGrp="1"/>
          </p:cNvSpPr>
          <p:nvPr>
            <p:ph type="body" sz="quarter" idx="29"/>
          </p:nvPr>
        </p:nvSpPr>
        <p:spPr>
          <a:xfrm>
            <a:off x="3817793" y="4433027"/>
            <a:ext cx="2888673" cy="52322"/>
          </a:xfrm>
        </p:spPr>
        <p:txBody>
          <a:bodyPr/>
          <a:lstStyle/>
          <a:p>
            <a:endParaRPr lang="en-US" dirty="0"/>
          </a:p>
        </p:txBody>
      </p:sp>
      <p:sp>
        <p:nvSpPr>
          <p:cNvPr id="18" name="Text Placeholder 11"/>
          <p:cNvSpPr>
            <a:spLocks noGrp="1"/>
          </p:cNvSpPr>
          <p:nvPr>
            <p:ph type="body" sz="quarter" idx="29"/>
          </p:nvPr>
        </p:nvSpPr>
        <p:spPr>
          <a:xfrm>
            <a:off x="353372" y="7065818"/>
            <a:ext cx="2880276" cy="50904"/>
          </a:xfrm>
        </p:spPr>
        <p:txBody>
          <a:bodyPr/>
          <a:lstStyle/>
          <a:p>
            <a:endParaRPr lang="en-US" dirty="0"/>
          </a:p>
        </p:txBody>
      </p:sp>
      <p:sp>
        <p:nvSpPr>
          <p:cNvPr id="19" name="Text Placeholder 11"/>
          <p:cNvSpPr>
            <a:spLocks noGrp="1"/>
          </p:cNvSpPr>
          <p:nvPr>
            <p:ph type="body" sz="quarter" idx="29"/>
          </p:nvPr>
        </p:nvSpPr>
        <p:spPr>
          <a:xfrm>
            <a:off x="3771899" y="7065818"/>
            <a:ext cx="2888673" cy="50904"/>
          </a:xfrm>
        </p:spPr>
        <p:txBody>
          <a:bodyPr/>
          <a:lstStyle/>
          <a:p>
            <a:endParaRPr lang="en-US" dirty="0"/>
          </a:p>
        </p:txBody>
      </p:sp>
      <p:sp>
        <p:nvSpPr>
          <p:cNvPr id="21" name="Text Placeholder 11"/>
          <p:cNvSpPr>
            <a:spLocks noGrp="1"/>
          </p:cNvSpPr>
          <p:nvPr>
            <p:ph type="body" sz="quarter" idx="29"/>
          </p:nvPr>
        </p:nvSpPr>
        <p:spPr>
          <a:xfrm>
            <a:off x="7198822" y="5266558"/>
            <a:ext cx="2672542" cy="45719"/>
          </a:xfrm>
        </p:spPr>
        <p:txBody>
          <a:bodyPr/>
          <a:lstStyle/>
          <a:p>
            <a:endParaRPr lang="en-US" dirty="0"/>
          </a:p>
        </p:txBody>
      </p:sp>
      <p:sp>
        <p:nvSpPr>
          <p:cNvPr id="22" name="Text Placeholder 8"/>
          <p:cNvSpPr>
            <a:spLocks noGrp="1"/>
          </p:cNvSpPr>
          <p:nvPr>
            <p:ph type="body" sz="quarter" idx="49"/>
          </p:nvPr>
        </p:nvSpPr>
        <p:spPr>
          <a:xfrm>
            <a:off x="436764" y="5764129"/>
            <a:ext cx="2796884" cy="1114651"/>
          </a:xfrm>
        </p:spPr>
        <p:txBody>
          <a:bodyPr/>
          <a:lstStyle/>
          <a:p>
            <a:pPr algn="ctr"/>
            <a:r>
              <a:rPr lang="en-US" sz="1400" dirty="0" smtClean="0"/>
              <a:t>~We use chess as a metaphor for life to develop social emotional skills~</a:t>
            </a:r>
            <a:endParaRPr lang="en-US" sz="1400" dirty="0"/>
          </a:p>
        </p:txBody>
      </p:sp>
    </p:spTree>
    <p:extLst>
      <p:ext uri="{BB962C8B-B14F-4D97-AF65-F5344CB8AC3E}">
        <p14:creationId xmlns:p14="http://schemas.microsoft.com/office/powerpoint/2010/main" val="1355467603"/>
      </p:ext>
    </p:extLst>
  </p:cSld>
  <p:clrMapOvr>
    <a:masterClrMapping/>
  </p:clrMapOvr>
</p:sld>
</file>

<file path=ppt/theme/theme1.xml><?xml version="1.0" encoding="utf-8"?>
<a:theme xmlns:a="http://schemas.openxmlformats.org/drawingml/2006/main" name="Black Brochure 11 x 8.5">
  <a:themeElements>
    <a:clrScheme name="Black Brochure">
      <a:dk1>
        <a:sysClr val="windowText" lastClr="000000"/>
      </a:dk1>
      <a:lt1>
        <a:sysClr val="window" lastClr="FFFFFF"/>
      </a:lt1>
      <a:dk2>
        <a:srgbClr val="000000"/>
      </a:dk2>
      <a:lt2>
        <a:srgbClr val="F8F8F8"/>
      </a:lt2>
      <a:accent1>
        <a:srgbClr val="EF4623"/>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ackBrochure.potx" id="{E82E603B-C300-4B3A-8D8B-62F7AA018760}" vid="{6A0FD953-A5A3-4406-8679-4C255090AC8E}"/>
    </a:ext>
  </a:extLst>
</a:theme>
</file>

<file path=ppt/theme/theme2.xml><?xml version="1.0" encoding="utf-8"?>
<a:theme xmlns:a="http://schemas.openxmlformats.org/drawingml/2006/main" name="Office Theme">
  <a:themeElements>
    <a:clrScheme name="Black Brochure">
      <a:dk1>
        <a:sysClr val="windowText" lastClr="000000"/>
      </a:dk1>
      <a:lt1>
        <a:sysClr val="window" lastClr="FFFFFF"/>
      </a:lt1>
      <a:dk2>
        <a:srgbClr val="000000"/>
      </a:dk2>
      <a:lt2>
        <a:srgbClr val="F8F8F8"/>
      </a:lt2>
      <a:accent1>
        <a:srgbClr val="EF4623"/>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lack Brochure">
      <a:dk1>
        <a:sysClr val="windowText" lastClr="000000"/>
      </a:dk1>
      <a:lt1>
        <a:sysClr val="window" lastClr="FFFFFF"/>
      </a:lt1>
      <a:dk2>
        <a:srgbClr val="000000"/>
      </a:dk2>
      <a:lt2>
        <a:srgbClr val="F8F8F8"/>
      </a:lt2>
      <a:accent1>
        <a:srgbClr val="EF4623"/>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BCE13EB1-0060-485A-9A5D-BCEC4A373B1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Tri-fold business brochure (black, red design)</Template>
  <TotalTime>0</TotalTime>
  <Words>336</Words>
  <Application>Microsoft Office PowerPoint</Application>
  <PresentationFormat>Custom</PresentationFormat>
  <Paragraphs>71</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Black Brochure 11 x 8.5</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2017-08-18T16:57:47Z</dcterms:created>
  <dcterms:modified xsi:type="dcterms:W3CDTF">2017-09-25T14:55:52Z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TC038951449991</vt:lpwstr>
  </property>
</Properties>
</file>