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60" r:id="rId3"/>
    <p:sldId id="259" r:id="rId4"/>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2" d="100"/>
          <a:sy n="92" d="100"/>
        </p:scale>
        <p:origin x="102" y="270"/>
      </p:cViewPr>
      <p:guideLst/>
    </p:cSldViewPr>
  </p:slideViewPr>
  <p:notesTextViewPr>
    <p:cViewPr>
      <p:scale>
        <a:sx n="3" d="2"/>
        <a:sy n="3" d="2"/>
      </p:scale>
      <p:origin x="0" y="0"/>
    </p:cViewPr>
  </p:notesTextViewPr>
  <p:notesViewPr>
    <p:cSldViewPr snapToGrid="0">
      <p:cViewPr varScale="1">
        <p:scale>
          <a:sx n="95" d="100"/>
          <a:sy n="95" d="100"/>
        </p:scale>
        <p:origin x="358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8D6FE3C-34D8-4B4B-9273-D907B0A3B964}" type="datetimeFigureOut">
              <a:rPr lang="en-US"/>
              <a:t>9/25/2017</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D0FF5F4-5691-49AF-9E16-FB22826F7264}" type="datetimeFigureOut">
              <a:rPr lang="en-US"/>
              <a:t>9/25/2017</a:t>
            </a:fld>
            <a:endParaRPr/>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1" name="Rectangle 10"/>
          <p:cNvSpPr/>
          <p:nvPr userDrawn="1"/>
        </p:nvSpPr>
        <p:spPr>
          <a:xfrm>
            <a:off x="442027" y="3040910"/>
            <a:ext cx="2424223" cy="99669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23" name="Text Placeholder 21"/>
          <p:cNvSpPr>
            <a:spLocks noGrp="1"/>
          </p:cNvSpPr>
          <p:nvPr>
            <p:ph type="body" sz="quarter" idx="14" hasCustomPrompt="1"/>
          </p:nvPr>
        </p:nvSpPr>
        <p:spPr>
          <a:xfrm rot="16200000">
            <a:off x="2387620" y="6007119"/>
            <a:ext cx="2471737" cy="144424"/>
          </a:xfrm>
        </p:spPr>
        <p:txBody>
          <a:bodyPr lIns="0" tIns="0" rIns="0" bIns="0" anchor="t">
            <a:noAutofit/>
          </a:bodyPr>
          <a:lstStyle>
            <a:lvl1pPr marL="0" indent="0" algn="l">
              <a:lnSpc>
                <a:spcPct val="85000"/>
              </a:lnSpc>
              <a:spcBef>
                <a:spcPts val="0"/>
              </a:spcBef>
              <a:buNone/>
              <a:defRPr sz="90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Company N</a:t>
            </a:r>
            <a:r>
              <a:rPr dirty="0" smtClean="0"/>
              <a:t>ame</a:t>
            </a:r>
            <a:endParaRPr dirty="0"/>
          </a:p>
        </p:txBody>
      </p:sp>
      <p:sp>
        <p:nvSpPr>
          <p:cNvPr id="24" name="Text Placeholder 21"/>
          <p:cNvSpPr>
            <a:spLocks noGrp="1"/>
          </p:cNvSpPr>
          <p:nvPr>
            <p:ph type="body" sz="quarter" idx="15" hasCustomPrompt="1"/>
          </p:nvPr>
        </p:nvSpPr>
        <p:spPr>
          <a:xfrm rot="16200000">
            <a:off x="2662318" y="5875952"/>
            <a:ext cx="2471738" cy="406757"/>
          </a:xfrm>
        </p:spPr>
        <p:txBody>
          <a:bodyPr lIns="0" tIns="0" rIns="0" bIns="0" anchor="t">
            <a:noAutofit/>
          </a:bodyPr>
          <a:lstStyle>
            <a:lvl1pPr marL="0" indent="0" algn="l">
              <a:lnSpc>
                <a:spcPct val="120000"/>
              </a:lnSpc>
              <a:spcBef>
                <a:spcPts val="0"/>
              </a:spcBef>
              <a:buNone/>
              <a:defRPr sz="9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B</a:t>
            </a:r>
            <a:r>
              <a:rPr dirty="0" smtClean="0"/>
              <a:t>usiness </a:t>
            </a:r>
            <a:r>
              <a:rPr lang="en-US" dirty="0" smtClean="0"/>
              <a:t>A</a:t>
            </a:r>
            <a:r>
              <a:rPr dirty="0" smtClean="0"/>
              <a:t>ddress</a:t>
            </a:r>
            <a:endParaRPr dirty="0"/>
          </a:p>
        </p:txBody>
      </p:sp>
      <p:sp>
        <p:nvSpPr>
          <p:cNvPr id="28" name="Text Placeholder 21"/>
          <p:cNvSpPr>
            <a:spLocks noGrp="1"/>
          </p:cNvSpPr>
          <p:nvPr>
            <p:ph type="body" sz="quarter" idx="19" hasCustomPrompt="1"/>
          </p:nvPr>
        </p:nvSpPr>
        <p:spPr>
          <a:xfrm>
            <a:off x="442027" y="5422604"/>
            <a:ext cx="2424223" cy="1892596"/>
          </a:xfrm>
        </p:spPr>
        <p:txBody>
          <a:bodyPr lIns="0" tIns="0" rIns="0" bIns="0" anchor="t">
            <a:noAutofit/>
          </a:bodyPr>
          <a:lstStyle>
            <a:lvl1pPr marL="0" indent="0" algn="l">
              <a:lnSpc>
                <a:spcPct val="120000"/>
              </a:lnSpc>
              <a:spcBef>
                <a:spcPts val="900"/>
              </a:spcBef>
              <a:buNone/>
              <a:defRPr sz="10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1" name="Text Placeholder 21"/>
          <p:cNvSpPr>
            <a:spLocks noGrp="1"/>
          </p:cNvSpPr>
          <p:nvPr>
            <p:ph type="body" sz="quarter" idx="20" hasCustomPrompt="1"/>
          </p:nvPr>
        </p:nvSpPr>
        <p:spPr>
          <a:xfrm>
            <a:off x="442026" y="4146698"/>
            <a:ext cx="2424224" cy="1006274"/>
          </a:xfrm>
        </p:spPr>
        <p:txBody>
          <a:bodyPr lIns="0" tIns="0" rIns="0" bIns="0" anchor="b">
            <a:noAutofit/>
          </a:bodyPr>
          <a:lstStyle>
            <a:lvl1pPr marL="0" indent="0" algn="l">
              <a:lnSpc>
                <a:spcPct val="120000"/>
              </a:lnSpc>
              <a:spcBef>
                <a:spcPts val="0"/>
              </a:spcBef>
              <a:buNone/>
              <a:defRPr sz="1600" b="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33" name="Text Placeholder 21"/>
          <p:cNvSpPr>
            <a:spLocks noGrp="1"/>
          </p:cNvSpPr>
          <p:nvPr>
            <p:ph type="body" sz="quarter" idx="21" hasCustomPrompt="1"/>
          </p:nvPr>
        </p:nvSpPr>
        <p:spPr>
          <a:xfrm>
            <a:off x="7155180" y="1446028"/>
            <a:ext cx="2423160" cy="2308328"/>
          </a:xfrm>
        </p:spPr>
        <p:txBody>
          <a:bodyPr lIns="0" tIns="0" rIns="0" bIns="0" anchor="b">
            <a:noAutofit/>
          </a:bodyPr>
          <a:lstStyle>
            <a:lvl1pPr marL="0" indent="0" algn="l">
              <a:lnSpc>
                <a:spcPct val="90000"/>
              </a:lnSpc>
              <a:spcBef>
                <a:spcPts val="0"/>
              </a:spcBef>
              <a:buNone/>
              <a:defRPr sz="3800" b="1"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34" name="Text Placeholder 21"/>
          <p:cNvSpPr>
            <a:spLocks noGrp="1"/>
          </p:cNvSpPr>
          <p:nvPr>
            <p:ph type="body" sz="quarter" idx="22" hasCustomPrompt="1"/>
          </p:nvPr>
        </p:nvSpPr>
        <p:spPr>
          <a:xfrm>
            <a:off x="7155180" y="3997842"/>
            <a:ext cx="2423160" cy="616688"/>
          </a:xfrm>
        </p:spPr>
        <p:txBody>
          <a:bodyPr lIns="0" tIns="0" rIns="0" bIns="0" anchor="t">
            <a:noAutofit/>
          </a:bodyPr>
          <a:lstStyle>
            <a:lvl1pPr marL="0" indent="0" algn="l">
              <a:lnSpc>
                <a:spcPct val="100000"/>
              </a:lnSpc>
              <a:spcBef>
                <a:spcPts val="0"/>
              </a:spcBef>
              <a:buNone/>
              <a:defRPr sz="18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Click to add text</a:t>
            </a:r>
            <a:endParaRPr dirty="0"/>
          </a:p>
        </p:txBody>
      </p:sp>
      <p:sp>
        <p:nvSpPr>
          <p:cNvPr id="20" name="Text Placeholder 21"/>
          <p:cNvSpPr>
            <a:spLocks noGrp="1"/>
          </p:cNvSpPr>
          <p:nvPr>
            <p:ph type="body" sz="quarter" idx="23" hasCustomPrompt="1"/>
          </p:nvPr>
        </p:nvSpPr>
        <p:spPr>
          <a:xfrm rot="16200000">
            <a:off x="3169992" y="4149988"/>
            <a:ext cx="2381694" cy="163537"/>
          </a:xfrm>
        </p:spPr>
        <p:txBody>
          <a:bodyPr lIns="0" tIns="0" rIns="0" bIns="0" anchor="t">
            <a:noAutofit/>
          </a:bodyPr>
          <a:lstStyle>
            <a:lvl1pPr marL="0" indent="0" algn="l">
              <a:lnSpc>
                <a:spcPct val="100000"/>
              </a:lnSpc>
              <a:spcBef>
                <a:spcPts val="0"/>
              </a:spcBef>
              <a:buNone/>
              <a:defRPr sz="10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Recipient Name</a:t>
            </a:r>
            <a:endParaRPr dirty="0"/>
          </a:p>
        </p:txBody>
      </p:sp>
      <p:sp>
        <p:nvSpPr>
          <p:cNvPr id="18" name="Rectangle 17"/>
          <p:cNvSpPr/>
          <p:nvPr userDrawn="1"/>
        </p:nvSpPr>
        <p:spPr>
          <a:xfrm>
            <a:off x="442027"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22" name="Rectangle 21"/>
          <p:cNvSpPr/>
          <p:nvPr userDrawn="1"/>
        </p:nvSpPr>
        <p:spPr>
          <a:xfrm>
            <a:off x="7154649" y="3867502"/>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26" name="Text Placeholder 21"/>
          <p:cNvSpPr>
            <a:spLocks noGrp="1"/>
          </p:cNvSpPr>
          <p:nvPr>
            <p:ph type="body" sz="quarter" idx="24" hasCustomPrompt="1"/>
          </p:nvPr>
        </p:nvSpPr>
        <p:spPr>
          <a:xfrm rot="16200000">
            <a:off x="3480891" y="4010206"/>
            <a:ext cx="2381694" cy="443099"/>
          </a:xfrm>
        </p:spPr>
        <p:txBody>
          <a:bodyPr lIns="0" tIns="0" rIns="0" bIns="0" anchor="t">
            <a:noAutofit/>
          </a:bodyPr>
          <a:lstStyle>
            <a:lvl1pPr marL="0" indent="0" algn="l">
              <a:lnSpc>
                <a:spcPct val="120000"/>
              </a:lnSpc>
              <a:spcBef>
                <a:spcPts val="0"/>
              </a:spcBef>
              <a:buNone/>
              <a:defRPr sz="10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Address</a:t>
            </a:r>
            <a:br>
              <a:rPr lang="en-US" dirty="0" smtClean="0"/>
            </a:br>
            <a:r>
              <a:rPr lang="en-US" dirty="0" smtClean="0"/>
              <a:t>City, ST  ZIP Code</a:t>
            </a:r>
            <a:endParaRPr dirty="0"/>
          </a:p>
        </p:txBody>
      </p:sp>
      <p:sp>
        <p:nvSpPr>
          <p:cNvPr id="29" name="Text Placeholder 21"/>
          <p:cNvSpPr>
            <a:spLocks noGrp="1"/>
          </p:cNvSpPr>
          <p:nvPr>
            <p:ph type="body" sz="quarter" idx="25" hasCustomPrompt="1"/>
          </p:nvPr>
        </p:nvSpPr>
        <p:spPr>
          <a:xfrm rot="16200000">
            <a:off x="5348943" y="4362492"/>
            <a:ext cx="1785749" cy="334471"/>
          </a:xfrm>
        </p:spPr>
        <p:txBody>
          <a:bodyPr lIns="0" tIns="0" rIns="0" bIns="0" anchor="t">
            <a:noAutofit/>
          </a:bodyPr>
          <a:lstStyle>
            <a:lvl1pPr marL="0" indent="0" algn="l">
              <a:lnSpc>
                <a:spcPct val="120000"/>
              </a:lnSpc>
              <a:spcBef>
                <a:spcPts val="0"/>
              </a:spcBef>
              <a:buNone/>
              <a:defRPr sz="9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[Website]</a:t>
            </a:r>
            <a:br>
              <a:rPr lang="en-US" dirty="0" smtClean="0"/>
            </a:br>
            <a:r>
              <a:rPr lang="en-US" dirty="0" smtClean="0"/>
              <a:t>[Email]</a:t>
            </a:r>
            <a:endParaRPr dirty="0"/>
          </a:p>
        </p:txBody>
      </p:sp>
      <p:sp>
        <p:nvSpPr>
          <p:cNvPr id="30" name="Text Placeholder 21"/>
          <p:cNvSpPr>
            <a:spLocks noGrp="1"/>
          </p:cNvSpPr>
          <p:nvPr>
            <p:ph type="body" sz="quarter" idx="26" hasCustomPrompt="1"/>
          </p:nvPr>
        </p:nvSpPr>
        <p:spPr>
          <a:xfrm rot="16200000">
            <a:off x="5348943" y="6255090"/>
            <a:ext cx="1785749" cy="334471"/>
          </a:xfrm>
        </p:spPr>
        <p:txBody>
          <a:bodyPr lIns="0" tIns="0" rIns="0" bIns="0" anchor="t">
            <a:noAutofit/>
          </a:bodyPr>
          <a:lstStyle>
            <a:lvl1pPr marL="0" indent="0" algn="l">
              <a:lnSpc>
                <a:spcPct val="120000"/>
              </a:lnSpc>
              <a:spcBef>
                <a:spcPts val="0"/>
              </a:spcBef>
              <a:buNone/>
              <a:defRPr sz="9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Tel [Telephone]</a:t>
            </a:r>
            <a:br>
              <a:rPr lang="en-US" dirty="0" smtClean="0"/>
            </a:br>
            <a:r>
              <a:rPr lang="en-US" dirty="0" smtClean="0"/>
              <a:t>Fax [Fax]</a:t>
            </a:r>
            <a:endParaRPr dirty="0"/>
          </a:p>
        </p:txBody>
      </p:sp>
      <p:sp>
        <p:nvSpPr>
          <p:cNvPr id="5" name="Picture Placeholder 4"/>
          <p:cNvSpPr>
            <a:spLocks noGrp="1"/>
          </p:cNvSpPr>
          <p:nvPr>
            <p:ph type="pic" sz="quarter" idx="27"/>
          </p:nvPr>
        </p:nvSpPr>
        <p:spPr>
          <a:xfrm>
            <a:off x="442082" y="839788"/>
            <a:ext cx="2424113" cy="2084387"/>
          </a:xfrm>
          <a:solidFill>
            <a:schemeClr val="bg1">
              <a:lumMod val="8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32" name="Rectangle 31"/>
          <p:cNvSpPr/>
          <p:nvPr userDrawn="1"/>
        </p:nvSpPr>
        <p:spPr>
          <a:xfrm>
            <a:off x="6435513" y="2011680"/>
            <a:ext cx="54864" cy="53035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35" name="Rectangle 34"/>
          <p:cNvSpPr/>
          <p:nvPr userDrawn="1"/>
        </p:nvSpPr>
        <p:spPr>
          <a:xfrm>
            <a:off x="6435513" y="484844"/>
            <a:ext cx="54864" cy="12801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13" name="Text Placeholder 12"/>
          <p:cNvSpPr>
            <a:spLocks noGrp="1"/>
          </p:cNvSpPr>
          <p:nvPr>
            <p:ph type="body" sz="quarter" idx="28" hasCustomPrompt="1"/>
          </p:nvPr>
        </p:nvSpPr>
        <p:spPr>
          <a:xfrm>
            <a:off x="7155180" y="4658107"/>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40" name="Text Placeholder 12"/>
          <p:cNvSpPr>
            <a:spLocks noGrp="1"/>
          </p:cNvSpPr>
          <p:nvPr>
            <p:ph type="body" sz="quarter" idx="29" hasCustomPrompt="1"/>
          </p:nvPr>
        </p:nvSpPr>
        <p:spPr>
          <a:xfrm>
            <a:off x="442558" y="5260735"/>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Tree>
    <p:extLst>
      <p:ext uri="{BB962C8B-B14F-4D97-AF65-F5344CB8AC3E}">
        <p14:creationId xmlns:p14="http://schemas.microsoft.com/office/powerpoint/2010/main" val="58631927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88" userDrawn="1">
          <p15:clr>
            <a:srgbClr val="FBAE40"/>
          </p15:clr>
        </p15:guide>
        <p15:guide id="2" orient="horz" pos="4608" userDrawn="1">
          <p15:clr>
            <a:srgbClr val="FBAE40"/>
          </p15:clr>
        </p15:guide>
        <p15:guide id="3" pos="272" userDrawn="1">
          <p15:clr>
            <a:srgbClr val="FBAE40"/>
          </p15:clr>
        </p15:guide>
        <p15:guide id="4" pos="1800" userDrawn="1">
          <p15:clr>
            <a:srgbClr val="FBAE40"/>
          </p15:clr>
        </p15:guide>
        <p15:guide id="6" pos="6035" userDrawn="1">
          <p15:clr>
            <a:srgbClr val="FBAE40"/>
          </p15:clr>
        </p15:guide>
        <p15:guide id="7" pos="450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1" name="Text Placeholder 21"/>
          <p:cNvSpPr>
            <a:spLocks noGrp="1"/>
          </p:cNvSpPr>
          <p:nvPr>
            <p:ph type="body" sz="quarter" idx="20" hasCustomPrompt="1"/>
          </p:nvPr>
        </p:nvSpPr>
        <p:spPr>
          <a:xfrm>
            <a:off x="434340" y="569862"/>
            <a:ext cx="2423160" cy="1373367"/>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434340" y="2158410"/>
            <a:ext cx="2423160" cy="1456660"/>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26" name="Text Placeholder 21"/>
          <p:cNvSpPr>
            <a:spLocks noGrp="1"/>
          </p:cNvSpPr>
          <p:nvPr>
            <p:ph type="body" sz="quarter" idx="36" hasCustomPrompt="1"/>
          </p:nvPr>
        </p:nvSpPr>
        <p:spPr>
          <a:xfrm>
            <a:off x="434340" y="3711724"/>
            <a:ext cx="2423160" cy="237054"/>
          </a:xfrm>
        </p:spPr>
        <p:txBody>
          <a:bodyPr lIns="0" tIns="0" rIns="0" bIns="0" anchor="b">
            <a:noAutofit/>
          </a:bodyPr>
          <a:lstStyle>
            <a:lvl1pPr marL="0" indent="0" algn="l">
              <a:lnSpc>
                <a:spcPct val="114000"/>
              </a:lnSpc>
              <a:spcBef>
                <a:spcPts val="800"/>
              </a:spcBef>
              <a:buNone/>
              <a:defRPr sz="1100" b="1">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27" name="Text Placeholder 21"/>
          <p:cNvSpPr>
            <a:spLocks noGrp="1"/>
          </p:cNvSpPr>
          <p:nvPr>
            <p:ph type="body" sz="quarter" idx="37" hasCustomPrompt="1"/>
          </p:nvPr>
        </p:nvSpPr>
        <p:spPr>
          <a:xfrm>
            <a:off x="434340" y="4034799"/>
            <a:ext cx="2423160" cy="515935"/>
          </a:xfrm>
        </p:spPr>
        <p:txBody>
          <a:bodyPr lIns="0" tIns="0" rIns="0" bIns="0" anchor="t">
            <a:noAutofit/>
          </a:bodyPr>
          <a:lstStyle>
            <a:lvl1pPr marL="112713" indent="-112713" algn="l">
              <a:lnSpc>
                <a:spcPct val="100000"/>
              </a:lnSpc>
              <a:spcBef>
                <a:spcPts val="6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cxnSp>
        <p:nvCxnSpPr>
          <p:cNvPr id="35" name="Straight Connector 34" hidden="1"/>
          <p:cNvCxnSpPr/>
          <p:nvPr userDrawn="1"/>
        </p:nvCxnSpPr>
        <p:spPr>
          <a:xfrm>
            <a:off x="3748088" y="919011"/>
            <a:ext cx="2652712"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 Placeholder 21"/>
          <p:cNvSpPr>
            <a:spLocks noGrp="1"/>
          </p:cNvSpPr>
          <p:nvPr>
            <p:ph type="body" sz="quarter" idx="42" hasCustomPrompt="1"/>
          </p:nvPr>
        </p:nvSpPr>
        <p:spPr>
          <a:xfrm>
            <a:off x="7144703" y="1616150"/>
            <a:ext cx="2444114" cy="680483"/>
          </a:xfrm>
        </p:spPr>
        <p:txBody>
          <a:bodyPr lIns="0" tIns="0" rIns="0" bIns="0" anchor="t">
            <a:noAutofit/>
          </a:bodyPr>
          <a:lstStyle>
            <a:lvl1pPr marL="73152" indent="-73152" algn="l">
              <a:lnSpc>
                <a:spcPct val="120000"/>
              </a:lnSpc>
              <a:spcBef>
                <a:spcPts val="400"/>
              </a:spcBef>
              <a:buNone/>
              <a:defRPr sz="1200" i="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quotation</a:t>
            </a:r>
            <a:endParaRPr dirty="0"/>
          </a:p>
        </p:txBody>
      </p:sp>
      <p:sp>
        <p:nvSpPr>
          <p:cNvPr id="42" name="Text Placeholder 21"/>
          <p:cNvSpPr>
            <a:spLocks noGrp="1"/>
          </p:cNvSpPr>
          <p:nvPr>
            <p:ph type="body" sz="quarter" idx="43" hasCustomPrompt="1"/>
          </p:nvPr>
        </p:nvSpPr>
        <p:spPr>
          <a:xfrm>
            <a:off x="3771900" y="4784651"/>
            <a:ext cx="2423160" cy="2530549"/>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59" name="Text Placeholder 21"/>
          <p:cNvSpPr>
            <a:spLocks noGrp="1"/>
          </p:cNvSpPr>
          <p:nvPr>
            <p:ph type="body" sz="quarter" idx="48" hasCustomPrompt="1"/>
          </p:nvPr>
        </p:nvSpPr>
        <p:spPr>
          <a:xfrm>
            <a:off x="7155180" y="4359349"/>
            <a:ext cx="2423160" cy="1108397"/>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38" name="Rectangle 37"/>
          <p:cNvSpPr/>
          <p:nvPr userDrawn="1"/>
        </p:nvSpPr>
        <p:spPr>
          <a:xfrm>
            <a:off x="433809"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40" name="Text Placeholder 21"/>
          <p:cNvSpPr>
            <a:spLocks noGrp="1"/>
          </p:cNvSpPr>
          <p:nvPr>
            <p:ph type="body" sz="quarter" idx="49" hasCustomPrompt="1"/>
          </p:nvPr>
        </p:nvSpPr>
        <p:spPr>
          <a:xfrm>
            <a:off x="3771900" y="3795822"/>
            <a:ext cx="2423160" cy="754911"/>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4" name="Picture Placeholder 4"/>
          <p:cNvSpPr>
            <a:spLocks noGrp="1"/>
          </p:cNvSpPr>
          <p:nvPr>
            <p:ph type="pic" sz="quarter" idx="27"/>
          </p:nvPr>
        </p:nvSpPr>
        <p:spPr>
          <a:xfrm>
            <a:off x="5050465" y="850606"/>
            <a:ext cx="1144595" cy="2834640"/>
          </a:xfrm>
          <a:solidFill>
            <a:schemeClr val="bg1">
              <a:lumMod val="8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46" name="Picture Placeholder 4"/>
          <p:cNvSpPr>
            <a:spLocks noGrp="1"/>
          </p:cNvSpPr>
          <p:nvPr>
            <p:ph type="pic" sz="quarter" idx="50"/>
          </p:nvPr>
        </p:nvSpPr>
        <p:spPr>
          <a:xfrm>
            <a:off x="434340" y="4688343"/>
            <a:ext cx="2423160" cy="1600200"/>
          </a:xfrm>
          <a:solidFill>
            <a:schemeClr val="bg1">
              <a:lumMod val="85000"/>
            </a:schemeClr>
          </a:solidFill>
        </p:spPr>
        <p:txBody>
          <a:bodyPr tIns="182880">
            <a:normAutofit/>
          </a:bodyPr>
          <a:lstStyle>
            <a:lvl1pPr marL="0" indent="0" algn="ctr">
              <a:buNone/>
              <a:defRPr sz="1400"/>
            </a:lvl1pPr>
          </a:lstStyle>
          <a:p>
            <a:r>
              <a:rPr lang="en-US" smtClean="0"/>
              <a:t>Click icon to add picture</a:t>
            </a:r>
            <a:endParaRPr lang="en-US"/>
          </a:p>
        </p:txBody>
      </p:sp>
      <p:sp>
        <p:nvSpPr>
          <p:cNvPr id="47" name="Rectangle 46"/>
          <p:cNvSpPr/>
          <p:nvPr userDrawn="1"/>
        </p:nvSpPr>
        <p:spPr>
          <a:xfrm>
            <a:off x="433809" y="6360183"/>
            <a:ext cx="2424223" cy="7093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48" name="Rectangle 47"/>
          <p:cNvSpPr/>
          <p:nvPr userDrawn="1"/>
        </p:nvSpPr>
        <p:spPr>
          <a:xfrm>
            <a:off x="3771900" y="850606"/>
            <a:ext cx="1188299" cy="28346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49" name="Rectangle 48"/>
          <p:cNvSpPr/>
          <p:nvPr userDrawn="1"/>
        </p:nvSpPr>
        <p:spPr>
          <a:xfrm>
            <a:off x="3771369"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50" name="Rectangle 49"/>
          <p:cNvSpPr/>
          <p:nvPr userDrawn="1"/>
        </p:nvSpPr>
        <p:spPr>
          <a:xfrm>
            <a:off x="7154649" y="465745"/>
            <a:ext cx="2424223" cy="5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228600" rIns="182880" bIns="228600" rtlCol="0" anchor="t"/>
          <a:lstStyle/>
          <a:p>
            <a:pPr algn="ctr">
              <a:lnSpc>
                <a:spcPct val="130000"/>
              </a:lnSpc>
            </a:pPr>
            <a:endParaRPr/>
          </a:p>
        </p:txBody>
      </p:sp>
      <p:sp>
        <p:nvSpPr>
          <p:cNvPr id="51" name="Text Placeholder 12"/>
          <p:cNvSpPr>
            <a:spLocks noGrp="1"/>
          </p:cNvSpPr>
          <p:nvPr>
            <p:ph type="body" sz="quarter" idx="29" hasCustomPrompt="1"/>
          </p:nvPr>
        </p:nvSpPr>
        <p:spPr>
          <a:xfrm>
            <a:off x="434340" y="2010962"/>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55" name="Text Placeholder 12"/>
          <p:cNvSpPr>
            <a:spLocks noGrp="1"/>
          </p:cNvSpPr>
          <p:nvPr>
            <p:ph type="body" sz="quarter" idx="51" hasCustomPrompt="1"/>
          </p:nvPr>
        </p:nvSpPr>
        <p:spPr>
          <a:xfrm>
            <a:off x="3771900" y="4624733"/>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62" name="Text Placeholder 21"/>
          <p:cNvSpPr>
            <a:spLocks noGrp="1"/>
          </p:cNvSpPr>
          <p:nvPr>
            <p:ph type="body" sz="quarter" idx="52" hasCustomPrompt="1"/>
          </p:nvPr>
        </p:nvSpPr>
        <p:spPr>
          <a:xfrm>
            <a:off x="7155180" y="569862"/>
            <a:ext cx="2423160" cy="812371"/>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63" name="Text Placeholder 12"/>
          <p:cNvSpPr>
            <a:spLocks noGrp="1"/>
          </p:cNvSpPr>
          <p:nvPr>
            <p:ph type="body" sz="quarter" idx="53" hasCustomPrompt="1"/>
          </p:nvPr>
        </p:nvSpPr>
        <p:spPr>
          <a:xfrm>
            <a:off x="7155180" y="1446367"/>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64" name="Text Placeholder 21"/>
          <p:cNvSpPr>
            <a:spLocks noGrp="1"/>
          </p:cNvSpPr>
          <p:nvPr>
            <p:ph type="body" sz="quarter" idx="54" hasCustomPrompt="1"/>
          </p:nvPr>
        </p:nvSpPr>
        <p:spPr>
          <a:xfrm>
            <a:off x="7144703" y="2354879"/>
            <a:ext cx="2444114" cy="175671"/>
          </a:xfrm>
        </p:spPr>
        <p:txBody>
          <a:bodyPr lIns="0" tIns="0" rIns="0" bIns="0" anchor="t">
            <a:noAutofit/>
          </a:bodyPr>
          <a:lstStyle>
            <a:lvl1pPr marL="228600" indent="-137160" algn="l">
              <a:lnSpc>
                <a:spcPct val="100000"/>
              </a:lnSpc>
              <a:spcBef>
                <a:spcPts val="0"/>
              </a:spcBef>
              <a:buClr>
                <a:schemeClr val="tx1"/>
              </a:buClr>
              <a:buFont typeface="Arial" panose="020B0604020202020204" pitchFamily="34" charset="0"/>
              <a:buChar char="—"/>
              <a:defRPr sz="90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attribution</a:t>
            </a:r>
            <a:endParaRPr dirty="0"/>
          </a:p>
        </p:txBody>
      </p:sp>
      <p:sp>
        <p:nvSpPr>
          <p:cNvPr id="65" name="Text Placeholder 21"/>
          <p:cNvSpPr>
            <a:spLocks noGrp="1"/>
          </p:cNvSpPr>
          <p:nvPr>
            <p:ph type="body" sz="quarter" idx="55" hasCustomPrompt="1"/>
          </p:nvPr>
        </p:nvSpPr>
        <p:spPr>
          <a:xfrm>
            <a:off x="7144703" y="2636876"/>
            <a:ext cx="2444114" cy="680483"/>
          </a:xfrm>
        </p:spPr>
        <p:txBody>
          <a:bodyPr lIns="0" tIns="0" rIns="0" bIns="0" anchor="t">
            <a:noAutofit/>
          </a:bodyPr>
          <a:lstStyle>
            <a:lvl1pPr marL="73152" indent="-73152" algn="l">
              <a:lnSpc>
                <a:spcPct val="120000"/>
              </a:lnSpc>
              <a:spcBef>
                <a:spcPts val="400"/>
              </a:spcBef>
              <a:buNone/>
              <a:defRPr sz="1200" i="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quotation</a:t>
            </a:r>
            <a:endParaRPr dirty="0"/>
          </a:p>
        </p:txBody>
      </p:sp>
      <p:sp>
        <p:nvSpPr>
          <p:cNvPr id="66" name="Text Placeholder 21"/>
          <p:cNvSpPr>
            <a:spLocks noGrp="1"/>
          </p:cNvSpPr>
          <p:nvPr>
            <p:ph type="body" sz="quarter" idx="56" hasCustomPrompt="1"/>
          </p:nvPr>
        </p:nvSpPr>
        <p:spPr>
          <a:xfrm>
            <a:off x="7144703" y="3375605"/>
            <a:ext cx="2444114" cy="175671"/>
          </a:xfrm>
        </p:spPr>
        <p:txBody>
          <a:bodyPr lIns="0" tIns="0" rIns="0" bIns="0" anchor="t">
            <a:noAutofit/>
          </a:bodyPr>
          <a:lstStyle>
            <a:lvl1pPr marL="228600" indent="-137160" algn="l">
              <a:lnSpc>
                <a:spcPct val="100000"/>
              </a:lnSpc>
              <a:spcBef>
                <a:spcPts val="0"/>
              </a:spcBef>
              <a:buClr>
                <a:schemeClr val="tx1"/>
              </a:buClr>
              <a:buFont typeface="Arial" panose="020B0604020202020204" pitchFamily="34" charset="0"/>
              <a:buChar char="—"/>
              <a:defRPr sz="90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smtClean="0"/>
              <a:t>attribution</a:t>
            </a:r>
            <a:endParaRPr dirty="0"/>
          </a:p>
        </p:txBody>
      </p:sp>
      <p:sp>
        <p:nvSpPr>
          <p:cNvPr id="67" name="Text Placeholder 21"/>
          <p:cNvSpPr>
            <a:spLocks noGrp="1"/>
          </p:cNvSpPr>
          <p:nvPr>
            <p:ph type="body" sz="quarter" idx="57" hasCustomPrompt="1"/>
          </p:nvPr>
        </p:nvSpPr>
        <p:spPr>
          <a:xfrm>
            <a:off x="7155180" y="3633329"/>
            <a:ext cx="2423160" cy="513370"/>
          </a:xfrm>
        </p:spPr>
        <p:txBody>
          <a:bodyPr lIns="0" tIns="0" rIns="0" bIns="0" anchor="b">
            <a:noAutofit/>
          </a:bodyPr>
          <a:lstStyle>
            <a:lvl1pPr marL="0" indent="0" algn="l">
              <a:lnSpc>
                <a:spcPct val="120000"/>
              </a:lnSpc>
              <a:spcBef>
                <a:spcPts val="0"/>
              </a:spcBef>
              <a:buNone/>
              <a:defRPr sz="16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68" name="Text Placeholder 12"/>
          <p:cNvSpPr>
            <a:spLocks noGrp="1"/>
          </p:cNvSpPr>
          <p:nvPr>
            <p:ph type="body" sz="quarter" idx="58" hasCustomPrompt="1"/>
          </p:nvPr>
        </p:nvSpPr>
        <p:spPr>
          <a:xfrm>
            <a:off x="7155180" y="4210833"/>
            <a:ext cx="2423160" cy="36576"/>
          </a:xfrm>
          <a:blipFill>
            <a:blip r:embed="rId2"/>
            <a:stretch>
              <a:fillRect/>
            </a:stretch>
          </a:blipFill>
        </p:spPr>
        <p:txBody>
          <a:bodyPr>
            <a:noAutofit/>
          </a:bodyPr>
          <a:lstStyle>
            <a:lvl1pPr marL="0" indent="0">
              <a:spcBef>
                <a:spcPts val="0"/>
              </a:spcBef>
              <a:buNone/>
              <a:defRPr sz="500"/>
            </a:lvl1pPr>
            <a:lvl2pPr marL="0" indent="0">
              <a:spcBef>
                <a:spcPts val="0"/>
              </a:spcBef>
              <a:buNone/>
              <a:defRPr sz="500"/>
            </a:lvl2pPr>
            <a:lvl3pPr marL="0" indent="0">
              <a:spcBef>
                <a:spcPts val="0"/>
              </a:spcBef>
              <a:buNone/>
              <a:defRPr sz="500"/>
            </a:lvl3pPr>
            <a:lvl4pPr marL="0" indent="0">
              <a:spcBef>
                <a:spcPts val="0"/>
              </a:spcBef>
              <a:buNone/>
              <a:defRPr sz="500"/>
            </a:lvl4pPr>
            <a:lvl5pPr marL="0" indent="0">
              <a:spcBef>
                <a:spcPts val="0"/>
              </a:spcBef>
              <a:buNone/>
              <a:defRPr sz="500"/>
            </a:lvl5pPr>
          </a:lstStyle>
          <a:p>
            <a:pPr lvl="0"/>
            <a:r>
              <a:rPr lang="en-US" dirty="0" smtClean="0"/>
              <a:t> </a:t>
            </a:r>
            <a:endParaRPr lang="en-US" dirty="0"/>
          </a:p>
        </p:txBody>
      </p:sp>
      <p:sp>
        <p:nvSpPr>
          <p:cNvPr id="69" name="Text Placeholder 21"/>
          <p:cNvSpPr>
            <a:spLocks noGrp="1"/>
          </p:cNvSpPr>
          <p:nvPr>
            <p:ph type="body" sz="quarter" idx="59" hasCustomPrompt="1"/>
          </p:nvPr>
        </p:nvSpPr>
        <p:spPr>
          <a:xfrm>
            <a:off x="7155180" y="5901071"/>
            <a:ext cx="2423160" cy="1414129"/>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0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70" name="Text Placeholder 21"/>
          <p:cNvSpPr>
            <a:spLocks noGrp="1"/>
          </p:cNvSpPr>
          <p:nvPr>
            <p:ph type="body" sz="quarter" idx="60" hasCustomPrompt="1"/>
          </p:nvPr>
        </p:nvSpPr>
        <p:spPr>
          <a:xfrm>
            <a:off x="7155180" y="5610985"/>
            <a:ext cx="2423160" cy="205024"/>
          </a:xfrm>
        </p:spPr>
        <p:txBody>
          <a:bodyPr lIns="0" tIns="0" rIns="0" bIns="0" anchor="b">
            <a:noAutofit/>
          </a:bodyPr>
          <a:lstStyle>
            <a:lvl1pPr marL="0" indent="0" algn="l">
              <a:lnSpc>
                <a:spcPct val="120000"/>
              </a:lnSpc>
              <a:spcBef>
                <a:spcPts val="0"/>
              </a:spcBef>
              <a:buNone/>
              <a:defRPr sz="1100" b="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Tree>
    <p:extLst>
      <p:ext uri="{BB962C8B-B14F-4D97-AF65-F5344CB8AC3E}">
        <p14:creationId xmlns:p14="http://schemas.microsoft.com/office/powerpoint/2010/main" val="11845087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31" userDrawn="1">
          <p15:clr>
            <a:srgbClr val="FBAE40"/>
          </p15:clr>
        </p15:guide>
        <p15:guide id="2" pos="1902" userDrawn="1">
          <p15:clr>
            <a:srgbClr val="FBAE40"/>
          </p15:clr>
        </p15:guide>
        <p15:guide id="3" pos="2361" userDrawn="1">
          <p15:clr>
            <a:srgbClr val="FBAE40"/>
          </p15:clr>
        </p15:guide>
        <p15:guide id="4" pos="4032" userDrawn="1">
          <p15:clr>
            <a:srgbClr val="FBAE40"/>
          </p15:clr>
        </p15:guide>
        <p15:guide id="5" pos="4494" userDrawn="1">
          <p15:clr>
            <a:srgbClr val="FBAE40"/>
          </p15:clr>
        </p15:guide>
        <p15:guide id="6" pos="6105" userDrawn="1">
          <p15:clr>
            <a:srgbClr val="FBAE40"/>
          </p15:clr>
        </p15:guide>
        <p15:guide id="7" orient="horz" pos="288" userDrawn="1">
          <p15:clr>
            <a:srgbClr val="FBAE40"/>
          </p15:clr>
        </p15:guide>
        <p15:guide id="8" orient="horz" pos="460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9/25/2017</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600"/>
              </a:spcBef>
            </a:pPr>
            <a:r>
              <a:rPr sz="1000" dirty="0" smtClean="0">
                <a:solidFill>
                  <a:prstClr val="white">
                    <a:lumMod val="50000"/>
                  </a:prstClr>
                </a:solidFill>
                <a:latin typeface="Calibri Light" panose="020F0302020204030204" pitchFamily="34" charset="0"/>
                <a:cs typeface="Calibri" panose="020F0502020204030204" pitchFamily="34" charset="0"/>
              </a:rPr>
              <a:t>If </a:t>
            </a:r>
            <a:r>
              <a:rPr sz="1000" dirty="0">
                <a:solidFill>
                  <a:prstClr val="white">
                    <a:lumMod val="50000"/>
                  </a:prstClr>
                </a:solidFill>
                <a:latin typeface="Calibri Light" panose="020F0302020204030204" pitchFamily="34" charset="0"/>
                <a:cs typeface="Calibri" panose="020F0502020204030204" pitchFamily="34" charset="0"/>
              </a:rPr>
              <a:t>you need more placeholders for titles, subtitles or body text, just make a copy of what you need and drag it into place. PowerPoint’s Smart Guides will help you align it with everything else</a:t>
            </a:r>
            <a:r>
              <a:rPr sz="1000" dirty="0" smtClean="0">
                <a:solidFill>
                  <a:prstClr val="white">
                    <a:lumMod val="50000"/>
                  </a:prstClr>
                </a:solidFill>
                <a:latin typeface="Calibri Light" panose="020F0302020204030204" pitchFamily="34" charset="0"/>
                <a:cs typeface="Calibri" panose="020F0502020204030204" pitchFamily="34" charset="0"/>
              </a:rPr>
              <a:t>.</a:t>
            </a:r>
            <a:endParaRPr lang="en-US" sz="1000" dirty="0" smtClean="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smtClean="0">
                <a:solidFill>
                  <a:prstClr val="white">
                    <a:lumMod val="50000"/>
                  </a:prstClr>
                </a:solidFill>
                <a:latin typeface="Calibri Light" panose="020F0302020204030204" pitchFamily="34" charset="0"/>
                <a:cs typeface="Calibri" panose="020F0502020204030204" pitchFamily="34" charset="0"/>
              </a:rPr>
              <a:t>By the way, if</a:t>
            </a:r>
            <a:r>
              <a:rPr lang="en-US" sz="1000" baseline="0" dirty="0" smtClean="0">
                <a:solidFill>
                  <a:prstClr val="white">
                    <a:lumMod val="50000"/>
                  </a:prstClr>
                </a:solidFill>
                <a:latin typeface="Calibri Light" panose="020F0302020204030204" pitchFamily="34" charset="0"/>
                <a:cs typeface="Calibri" panose="020F0502020204030204" pitchFamily="34" charset="0"/>
              </a:rPr>
              <a:t> you need to move or copy the thin black lines, you can select them by clicking the dotted outline.</a:t>
            </a:r>
            <a:endParaRPr lang="en-US" sz="10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iming>
    <p:tnLst>
      <p:par>
        <p:cTn id="1" dur="indefinite" restart="never" nodeType="tmRoot"/>
      </p:par>
    </p:tnLst>
  </p:timing>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Placeholder 4"/>
          <p:cNvSpPr>
            <a:spLocks noGrp="1"/>
          </p:cNvSpPr>
          <p:nvPr>
            <p:ph type="body" sz="quarter" idx="20"/>
          </p:nvPr>
        </p:nvSpPr>
        <p:spPr>
          <a:xfrm>
            <a:off x="533054" y="5263817"/>
            <a:ext cx="2424224" cy="1006274"/>
          </a:xfrm>
        </p:spPr>
        <p:txBody>
          <a:bodyPr/>
          <a:lstStyle/>
          <a:p>
            <a:pPr algn="ctr"/>
            <a:r>
              <a:rPr lang="en-US" sz="1300" dirty="0"/>
              <a:t>Our </a:t>
            </a:r>
            <a:r>
              <a:rPr lang="en-US" sz="1300" dirty="0">
                <a:solidFill>
                  <a:schemeClr val="tx1"/>
                </a:solidFill>
              </a:rPr>
              <a:t>Mission</a:t>
            </a:r>
            <a:r>
              <a:rPr lang="en-US" sz="1300" dirty="0"/>
              <a:t> is to help children be healthy and successful through culturally appropriate and family oriented social emotional interventions. </a:t>
            </a:r>
            <a:endParaRPr lang="en-US" sz="1300" dirty="0" smtClean="0"/>
          </a:p>
          <a:p>
            <a:pPr algn="ctr"/>
            <a:endParaRPr lang="en-US" sz="1300" dirty="0"/>
          </a:p>
          <a:p>
            <a:pPr algn="ctr"/>
            <a:r>
              <a:rPr lang="en-US" sz="1300" dirty="0"/>
              <a:t>Our </a:t>
            </a:r>
            <a:r>
              <a:rPr lang="en-US" sz="1300" dirty="0">
                <a:solidFill>
                  <a:schemeClr val="tx1"/>
                </a:solidFill>
              </a:rPr>
              <a:t>Vision</a:t>
            </a:r>
            <a:r>
              <a:rPr lang="en-US" sz="1300" dirty="0"/>
              <a:t> is to develop the whole child by taking into consideration cultural, familial and socioeconomic needs, developing their self-awareness, and cultivating their social, emotional, and academic skills</a:t>
            </a:r>
            <a:r>
              <a:rPr lang="en-US" sz="1200" dirty="0"/>
              <a:t>. </a:t>
            </a:r>
            <a:endParaRPr lang="en-US" sz="1200" dirty="0" smtClean="0"/>
          </a:p>
          <a:p>
            <a:endParaRPr lang="en-US" sz="1200" dirty="0"/>
          </a:p>
        </p:txBody>
      </p:sp>
      <p:sp>
        <p:nvSpPr>
          <p:cNvPr id="6" name="Text Placeholder 5"/>
          <p:cNvSpPr>
            <a:spLocks noGrp="1"/>
          </p:cNvSpPr>
          <p:nvPr>
            <p:ph type="body" sz="quarter" idx="21"/>
          </p:nvPr>
        </p:nvSpPr>
        <p:spPr>
          <a:xfrm>
            <a:off x="6974101" y="3564075"/>
            <a:ext cx="2815936" cy="1607935"/>
          </a:xfrm>
        </p:spPr>
        <p:txBody>
          <a:bodyPr/>
          <a:lstStyle/>
          <a:p>
            <a:pPr algn="ctr"/>
            <a:r>
              <a:rPr lang="en-US" sz="3400" dirty="0" smtClean="0"/>
              <a:t>School Counseling Program</a:t>
            </a:r>
          </a:p>
          <a:p>
            <a:pPr algn="ctr"/>
            <a:r>
              <a:rPr lang="en-US" sz="2000" dirty="0" smtClean="0"/>
              <a:t>(2017-2018)</a:t>
            </a:r>
            <a:endParaRPr lang="en-US" sz="2000" dirty="0"/>
          </a:p>
        </p:txBody>
      </p:sp>
      <p:sp>
        <p:nvSpPr>
          <p:cNvPr id="7" name="Text Placeholder 6"/>
          <p:cNvSpPr>
            <a:spLocks noGrp="1"/>
          </p:cNvSpPr>
          <p:nvPr>
            <p:ph type="body" sz="quarter" idx="22"/>
          </p:nvPr>
        </p:nvSpPr>
        <p:spPr>
          <a:xfrm>
            <a:off x="7155180" y="5473349"/>
            <a:ext cx="2423160" cy="616688"/>
          </a:xfrm>
        </p:spPr>
        <p:txBody>
          <a:bodyPr/>
          <a:lstStyle/>
          <a:p>
            <a:pPr algn="ctr"/>
            <a:r>
              <a:rPr lang="en-US" dirty="0" smtClean="0"/>
              <a:t>JoAnn </a:t>
            </a:r>
            <a:r>
              <a:rPr lang="en-US" dirty="0" err="1" smtClean="0"/>
              <a:t>Leleck</a:t>
            </a:r>
            <a:r>
              <a:rPr lang="en-US" dirty="0" smtClean="0"/>
              <a:t> Elementary School at Broad Acres</a:t>
            </a:r>
            <a:endParaRPr lang="en-US" dirty="0"/>
          </a:p>
        </p:txBody>
      </p:sp>
      <p:sp>
        <p:nvSpPr>
          <p:cNvPr id="13" name="Text Placeholder 12"/>
          <p:cNvSpPr>
            <a:spLocks noGrp="1"/>
          </p:cNvSpPr>
          <p:nvPr>
            <p:ph type="body" sz="quarter" idx="28"/>
          </p:nvPr>
        </p:nvSpPr>
        <p:spPr>
          <a:xfrm>
            <a:off x="7155179" y="6660574"/>
            <a:ext cx="2634857" cy="72736"/>
          </a:xfrm>
        </p:spPr>
        <p:txBody>
          <a:bodyPr/>
          <a:lstStyle/>
          <a:p>
            <a:endParaRPr lang="en-US" dirty="0"/>
          </a:p>
        </p:txBody>
      </p:sp>
      <p:pic>
        <p:nvPicPr>
          <p:cNvPr id="18" name="Picture 17" descr="JoAnn leleck Elementary School at Broad Acres"/>
          <p:cNvPicPr/>
          <p:nvPr/>
        </p:nvPicPr>
        <p:blipFill>
          <a:blip r:embed="rId2">
            <a:extLst>
              <a:ext uri="{28A0092B-C50C-407E-A947-70E740481C1C}">
                <a14:useLocalDpi xmlns:a14="http://schemas.microsoft.com/office/drawing/2010/main" val="0"/>
              </a:ext>
            </a:extLst>
          </a:blip>
          <a:srcRect/>
          <a:stretch>
            <a:fillRect/>
          </a:stretch>
        </p:blipFill>
        <p:spPr bwMode="auto">
          <a:xfrm>
            <a:off x="7178941" y="482394"/>
            <a:ext cx="2322195" cy="2697222"/>
          </a:xfrm>
          <a:prstGeom prst="rect">
            <a:avLst/>
          </a:prstGeom>
          <a:noFill/>
          <a:ln>
            <a:noFill/>
          </a:ln>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5090" y="7001971"/>
            <a:ext cx="862689" cy="577320"/>
          </a:xfrm>
          <a:prstGeom prst="rect">
            <a:avLst/>
          </a:prstGeom>
        </p:spPr>
      </p:pic>
      <p:sp>
        <p:nvSpPr>
          <p:cNvPr id="26" name="Text Placeholder 5"/>
          <p:cNvSpPr>
            <a:spLocks noGrp="1"/>
          </p:cNvSpPr>
          <p:nvPr>
            <p:ph type="body" sz="quarter" idx="21"/>
          </p:nvPr>
        </p:nvSpPr>
        <p:spPr>
          <a:xfrm>
            <a:off x="3448119" y="-467593"/>
            <a:ext cx="2815936" cy="1839188"/>
          </a:xfrm>
        </p:spPr>
        <p:txBody>
          <a:bodyPr/>
          <a:lstStyle/>
          <a:p>
            <a:pPr algn="ctr"/>
            <a:endParaRPr lang="en-US" sz="1800" dirty="0"/>
          </a:p>
          <a:p>
            <a:pPr algn="ctr"/>
            <a:endParaRPr lang="en-US" sz="1800" dirty="0" smtClean="0"/>
          </a:p>
          <a:p>
            <a:pPr algn="ctr"/>
            <a:endParaRPr lang="en-US" sz="1800" dirty="0"/>
          </a:p>
          <a:p>
            <a:pPr algn="ctr"/>
            <a:endParaRPr lang="en-US" sz="1800" dirty="0" smtClean="0"/>
          </a:p>
          <a:p>
            <a:pPr algn="ctr"/>
            <a:endParaRPr lang="en-US" sz="1800" dirty="0"/>
          </a:p>
          <a:p>
            <a:pPr algn="ctr"/>
            <a:endParaRPr lang="en-US" sz="1800" dirty="0" smtClean="0"/>
          </a:p>
        </p:txBody>
      </p:sp>
      <p:sp>
        <p:nvSpPr>
          <p:cNvPr id="27" name="Text Placeholder 5"/>
          <p:cNvSpPr>
            <a:spLocks noGrp="1"/>
          </p:cNvSpPr>
          <p:nvPr>
            <p:ph type="body" sz="quarter" idx="21"/>
          </p:nvPr>
        </p:nvSpPr>
        <p:spPr>
          <a:xfrm>
            <a:off x="3448119" y="3626330"/>
            <a:ext cx="2815936" cy="3584959"/>
          </a:xfrm>
        </p:spPr>
        <p:txBody>
          <a:bodyPr/>
          <a:lstStyle/>
          <a:p>
            <a:pPr algn="ctr"/>
            <a:r>
              <a:rPr lang="en-US" sz="1800" dirty="0" smtClean="0">
                <a:solidFill>
                  <a:schemeClr val="tx1"/>
                </a:solidFill>
              </a:rPr>
              <a:t>Contact Us: </a:t>
            </a:r>
          </a:p>
          <a:p>
            <a:pPr algn="ctr"/>
            <a:endParaRPr lang="en-US" sz="1800" dirty="0" smtClean="0">
              <a:solidFill>
                <a:schemeClr val="tx1"/>
              </a:solidFill>
            </a:endParaRPr>
          </a:p>
          <a:p>
            <a:pPr algn="ctr"/>
            <a:r>
              <a:rPr lang="en-US" sz="1400" dirty="0" smtClean="0">
                <a:solidFill>
                  <a:schemeClr val="tx1"/>
                </a:solidFill>
              </a:rPr>
              <a:t> </a:t>
            </a:r>
            <a:r>
              <a:rPr lang="en-US" sz="1400" dirty="0">
                <a:solidFill>
                  <a:schemeClr val="tx1"/>
                </a:solidFill>
              </a:rPr>
              <a:t>JoAnn </a:t>
            </a:r>
            <a:r>
              <a:rPr lang="en-US" sz="1400" dirty="0" err="1">
                <a:solidFill>
                  <a:schemeClr val="tx1"/>
                </a:solidFill>
              </a:rPr>
              <a:t>Leleck</a:t>
            </a:r>
            <a:r>
              <a:rPr lang="en-US" sz="1400" dirty="0">
                <a:solidFill>
                  <a:schemeClr val="tx1"/>
                </a:solidFill>
              </a:rPr>
              <a:t> Elementary School at Broad Acres</a:t>
            </a:r>
            <a:br>
              <a:rPr lang="en-US" sz="1400" dirty="0">
                <a:solidFill>
                  <a:schemeClr val="tx1"/>
                </a:solidFill>
              </a:rPr>
            </a:br>
            <a:r>
              <a:rPr lang="en-US" sz="1400" dirty="0">
                <a:solidFill>
                  <a:schemeClr val="tx1"/>
                </a:solidFill>
              </a:rPr>
              <a:t>710 Beacon Road</a:t>
            </a:r>
            <a:br>
              <a:rPr lang="en-US" sz="1400" dirty="0">
                <a:solidFill>
                  <a:schemeClr val="tx1"/>
                </a:solidFill>
              </a:rPr>
            </a:br>
            <a:r>
              <a:rPr lang="en-US" sz="1400" dirty="0">
                <a:solidFill>
                  <a:schemeClr val="tx1"/>
                </a:solidFill>
              </a:rPr>
              <a:t>Silver Spring MD </a:t>
            </a:r>
            <a:r>
              <a:rPr lang="en-US" sz="1400" dirty="0" smtClean="0">
                <a:solidFill>
                  <a:schemeClr val="tx1"/>
                </a:solidFill>
              </a:rPr>
              <a:t>20903</a:t>
            </a:r>
          </a:p>
          <a:p>
            <a:pPr algn="ctr"/>
            <a:r>
              <a:rPr lang="en-US" sz="1400" dirty="0">
                <a:solidFill>
                  <a:schemeClr val="tx1"/>
                </a:solidFill>
              </a:rPr>
              <a:t>Phone: (</a:t>
            </a:r>
            <a:r>
              <a:rPr lang="en-US" sz="1400" dirty="0" smtClean="0">
                <a:solidFill>
                  <a:schemeClr val="tx1"/>
                </a:solidFill>
              </a:rPr>
              <a:t>240) 740-1900 </a:t>
            </a:r>
          </a:p>
          <a:p>
            <a:pPr algn="ctr"/>
            <a:endParaRPr lang="en-US" sz="1400" dirty="0" smtClean="0">
              <a:solidFill>
                <a:schemeClr val="tx1"/>
              </a:solidFill>
            </a:endParaRPr>
          </a:p>
          <a:p>
            <a:r>
              <a:rPr lang="en-US" sz="1300" dirty="0" smtClean="0">
                <a:solidFill>
                  <a:schemeClr val="tx1"/>
                </a:solidFill>
              </a:rPr>
              <a:t>Mr. Fernando Moreno (Pre-K to 2)</a:t>
            </a:r>
          </a:p>
          <a:p>
            <a:r>
              <a:rPr lang="en-US" sz="1300" dirty="0"/>
              <a:t>Fernando_Moreno@mcpsmd.org </a:t>
            </a:r>
            <a:endParaRPr lang="en-US" sz="1300" dirty="0" smtClean="0">
              <a:solidFill>
                <a:schemeClr val="tx1"/>
              </a:solidFill>
            </a:endParaRPr>
          </a:p>
          <a:p>
            <a:endParaRPr lang="en-US" sz="1300" dirty="0" smtClean="0">
              <a:solidFill>
                <a:schemeClr val="tx1"/>
              </a:solidFill>
            </a:endParaRPr>
          </a:p>
          <a:p>
            <a:r>
              <a:rPr lang="en-US" sz="1300" dirty="0" smtClean="0">
                <a:solidFill>
                  <a:schemeClr val="tx1"/>
                </a:solidFill>
              </a:rPr>
              <a:t>Ms. Rachel Margulies (3-5)</a:t>
            </a:r>
          </a:p>
          <a:p>
            <a:r>
              <a:rPr lang="en-US" sz="1300" dirty="0" smtClean="0"/>
              <a:t>Rachel_H_Margulies@mcpsmd.org</a:t>
            </a:r>
            <a:endParaRPr lang="en-US" sz="1300" dirty="0" smtClean="0">
              <a:solidFill>
                <a:schemeClr val="tx1"/>
              </a:solidFill>
            </a:endParaRPr>
          </a:p>
          <a:p>
            <a:endParaRPr lang="en-US" sz="1300" dirty="0">
              <a:solidFill>
                <a:schemeClr val="tx1"/>
              </a:solidFill>
            </a:endParaRPr>
          </a:p>
        </p:txBody>
      </p:sp>
      <p:sp>
        <p:nvSpPr>
          <p:cNvPr id="32" name="Text Placeholder 5"/>
          <p:cNvSpPr>
            <a:spLocks noGrp="1"/>
          </p:cNvSpPr>
          <p:nvPr>
            <p:ph type="body" sz="quarter" idx="21"/>
          </p:nvPr>
        </p:nvSpPr>
        <p:spPr>
          <a:xfrm>
            <a:off x="337198" y="768929"/>
            <a:ext cx="2815936" cy="2109354"/>
          </a:xfrm>
        </p:spPr>
        <p:txBody>
          <a:bodyPr/>
          <a:lstStyle/>
          <a:p>
            <a:pPr algn="ctr"/>
            <a:r>
              <a:rPr lang="en-US" sz="1800" dirty="0" smtClean="0"/>
              <a:t>Who are the school counselors?</a:t>
            </a:r>
          </a:p>
          <a:p>
            <a:pPr algn="ctr"/>
            <a:endParaRPr lang="en-US" sz="1800" dirty="0" smtClean="0">
              <a:solidFill>
                <a:schemeClr val="tx1"/>
              </a:solidFill>
            </a:endParaRPr>
          </a:p>
          <a:p>
            <a:pPr algn="ctr"/>
            <a:r>
              <a:rPr lang="en-US" sz="1200" dirty="0" smtClean="0">
                <a:solidFill>
                  <a:schemeClr val="tx1"/>
                </a:solidFill>
              </a:rPr>
              <a:t>Mr. Fernando Moreno (Room 400) will be primarily supporting students in Pre-Kindergarten-2</a:t>
            </a:r>
            <a:r>
              <a:rPr lang="en-US" sz="1200" baseline="30000" dirty="0" smtClean="0">
                <a:solidFill>
                  <a:schemeClr val="tx1"/>
                </a:solidFill>
              </a:rPr>
              <a:t>nd</a:t>
            </a:r>
            <a:r>
              <a:rPr lang="en-US" sz="1200" dirty="0" smtClean="0">
                <a:solidFill>
                  <a:schemeClr val="tx1"/>
                </a:solidFill>
              </a:rPr>
              <a:t> grade. </a:t>
            </a:r>
          </a:p>
          <a:p>
            <a:pPr algn="ctr"/>
            <a:endParaRPr lang="en-US" sz="1200" dirty="0">
              <a:solidFill>
                <a:schemeClr val="tx1"/>
              </a:solidFill>
            </a:endParaRPr>
          </a:p>
          <a:p>
            <a:pPr algn="ctr"/>
            <a:r>
              <a:rPr lang="en-US" sz="1200" dirty="0" smtClean="0">
                <a:solidFill>
                  <a:schemeClr val="tx1"/>
                </a:solidFill>
              </a:rPr>
              <a:t>Ms. Rachel Margulies (Room 401) will be primarily supporting students in 3</a:t>
            </a:r>
            <a:r>
              <a:rPr lang="en-US" sz="1200" baseline="30000" dirty="0" smtClean="0">
                <a:solidFill>
                  <a:schemeClr val="tx1"/>
                </a:solidFill>
              </a:rPr>
              <a:t>rd</a:t>
            </a:r>
            <a:r>
              <a:rPr lang="en-US" sz="1200" dirty="0" smtClean="0">
                <a:solidFill>
                  <a:schemeClr val="tx1"/>
                </a:solidFill>
              </a:rPr>
              <a:t>-5</a:t>
            </a:r>
            <a:r>
              <a:rPr lang="en-US" sz="1200" baseline="30000" dirty="0" smtClean="0">
                <a:solidFill>
                  <a:schemeClr val="tx1"/>
                </a:solidFill>
              </a:rPr>
              <a:t>th</a:t>
            </a:r>
            <a:r>
              <a:rPr lang="en-US" sz="1200" dirty="0" smtClean="0">
                <a:solidFill>
                  <a:schemeClr val="tx1"/>
                </a:solidFill>
              </a:rPr>
              <a:t> grade.</a:t>
            </a:r>
          </a:p>
          <a:p>
            <a:pPr algn="ctr"/>
            <a:endParaRPr lang="en-US" sz="1200" dirty="0">
              <a:solidFill>
                <a:schemeClr val="tx1"/>
              </a:solidFill>
            </a:endParaRPr>
          </a:p>
          <a:p>
            <a:pPr algn="ctr"/>
            <a:endParaRPr lang="en-US" sz="1200" dirty="0" smtClean="0">
              <a:solidFill>
                <a:schemeClr val="tx1"/>
              </a:solidFill>
            </a:endParaRPr>
          </a:p>
          <a:p>
            <a:pPr algn="ctr"/>
            <a:endParaRPr lang="en-US" sz="1200" dirty="0" smtClean="0">
              <a:solidFill>
                <a:schemeClr val="tx1"/>
              </a:solidFill>
            </a:endParaRPr>
          </a:p>
        </p:txBody>
      </p:sp>
      <p:sp>
        <p:nvSpPr>
          <p:cNvPr id="15" name="Rectangle 14"/>
          <p:cNvSpPr/>
          <p:nvPr/>
        </p:nvSpPr>
        <p:spPr>
          <a:xfrm>
            <a:off x="3559585" y="618017"/>
            <a:ext cx="2423160" cy="3247043"/>
          </a:xfrm>
          <a:prstGeom prst="rect">
            <a:avLst/>
          </a:prstGeom>
        </p:spPr>
        <p:txBody>
          <a:bodyPr wrap="square">
            <a:spAutoFit/>
          </a:bodyPr>
          <a:lstStyle/>
          <a:p>
            <a:r>
              <a:rPr lang="en-US" sz="1700" b="1" dirty="0" smtClean="0">
                <a:solidFill>
                  <a:schemeClr val="accent1"/>
                </a:solidFill>
              </a:rPr>
              <a:t>The BARK Promise:</a:t>
            </a:r>
          </a:p>
          <a:p>
            <a:r>
              <a:rPr lang="en-US" sz="1700" b="1" dirty="0" smtClean="0">
                <a:solidFill>
                  <a:schemeClr val="accent1"/>
                </a:solidFill>
              </a:rPr>
              <a:t>“I am a part of JoAnn </a:t>
            </a:r>
            <a:r>
              <a:rPr lang="en-US" sz="1700" b="1" dirty="0" err="1" smtClean="0">
                <a:solidFill>
                  <a:schemeClr val="accent1"/>
                </a:solidFill>
              </a:rPr>
              <a:t>Leleck</a:t>
            </a:r>
            <a:r>
              <a:rPr lang="en-US" sz="1700" b="1" dirty="0" smtClean="0">
                <a:solidFill>
                  <a:schemeClr val="accent1"/>
                </a:solidFill>
              </a:rPr>
              <a:t> Elementary School at Broad Acres. </a:t>
            </a:r>
          </a:p>
          <a:p>
            <a:r>
              <a:rPr lang="en-US" sz="1700" b="1" dirty="0" smtClean="0">
                <a:solidFill>
                  <a:schemeClr val="accent1"/>
                </a:solidFill>
              </a:rPr>
              <a:t>I promise to…</a:t>
            </a:r>
          </a:p>
          <a:p>
            <a:endParaRPr lang="en-US" sz="1700" b="1" dirty="0" smtClean="0">
              <a:solidFill>
                <a:schemeClr val="accent1"/>
              </a:solidFill>
            </a:endParaRPr>
          </a:p>
          <a:p>
            <a:r>
              <a:rPr lang="en-US" sz="1700" b="1" dirty="0" smtClean="0"/>
              <a:t>B</a:t>
            </a:r>
            <a:r>
              <a:rPr lang="en-US" sz="1700" b="1" dirty="0" smtClean="0">
                <a:solidFill>
                  <a:schemeClr val="accent1"/>
                </a:solidFill>
              </a:rPr>
              <a:t>e respectful</a:t>
            </a:r>
          </a:p>
          <a:p>
            <a:r>
              <a:rPr lang="en-US" sz="1700" b="1" dirty="0"/>
              <a:t>A</a:t>
            </a:r>
            <a:r>
              <a:rPr lang="en-US" sz="1700" b="1" dirty="0" smtClean="0">
                <a:solidFill>
                  <a:schemeClr val="accent1"/>
                </a:solidFill>
              </a:rPr>
              <a:t>ct responsible</a:t>
            </a:r>
          </a:p>
          <a:p>
            <a:r>
              <a:rPr lang="en-US" sz="1700" b="1" dirty="0"/>
              <a:t>R</a:t>
            </a:r>
            <a:r>
              <a:rPr lang="en-US" sz="1700" b="1" dirty="0" smtClean="0">
                <a:solidFill>
                  <a:schemeClr val="accent1"/>
                </a:solidFill>
              </a:rPr>
              <a:t>emain ready and </a:t>
            </a:r>
          </a:p>
          <a:p>
            <a:r>
              <a:rPr lang="en-US" sz="1700" b="1" dirty="0" smtClean="0"/>
              <a:t>K</a:t>
            </a:r>
            <a:r>
              <a:rPr lang="en-US" sz="1700" b="1" dirty="0" smtClean="0">
                <a:solidFill>
                  <a:schemeClr val="accent1"/>
                </a:solidFill>
              </a:rPr>
              <a:t>eep safe.”</a:t>
            </a:r>
          </a:p>
          <a:p>
            <a:endParaRPr lang="en-US" b="1" dirty="0"/>
          </a:p>
        </p:txBody>
      </p:sp>
      <p:sp>
        <p:nvSpPr>
          <p:cNvPr id="21" name="Text Placeholder 13"/>
          <p:cNvSpPr>
            <a:spLocks noGrp="1"/>
          </p:cNvSpPr>
          <p:nvPr>
            <p:ph type="body" sz="quarter" idx="29"/>
          </p:nvPr>
        </p:nvSpPr>
        <p:spPr>
          <a:xfrm flipV="1">
            <a:off x="407513" y="6161805"/>
            <a:ext cx="2676893" cy="72734"/>
          </a:xfrm>
        </p:spPr>
        <p:txBody>
          <a:bodyPr/>
          <a:lstStyle/>
          <a:p>
            <a:endParaRPr lang="en-US" dirty="0"/>
          </a:p>
        </p:txBody>
      </p:sp>
      <p:pic>
        <p:nvPicPr>
          <p:cNvPr id="22" name="Picture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0940" y="1658992"/>
            <a:ext cx="924807" cy="1058181"/>
          </a:xfrm>
          <a:prstGeom prst="rect">
            <a:avLst/>
          </a:prstGeom>
        </p:spPr>
      </p:pic>
      <p:sp>
        <p:nvSpPr>
          <p:cNvPr id="31" name="Text Placeholder 12"/>
          <p:cNvSpPr>
            <a:spLocks noGrp="1"/>
          </p:cNvSpPr>
          <p:nvPr>
            <p:ph type="body" sz="quarter" idx="28"/>
          </p:nvPr>
        </p:nvSpPr>
        <p:spPr>
          <a:xfrm>
            <a:off x="405926" y="2537975"/>
            <a:ext cx="2678480" cy="70142"/>
          </a:xfrm>
        </p:spPr>
        <p:txBody>
          <a:bodyPr/>
          <a:lstStyle/>
          <a:p>
            <a:endParaRPr lang="en-US" dirty="0"/>
          </a:p>
        </p:txBody>
      </p:sp>
      <p:sp>
        <p:nvSpPr>
          <p:cNvPr id="35" name="Text Placeholder 12"/>
          <p:cNvSpPr>
            <a:spLocks noGrp="1"/>
          </p:cNvSpPr>
          <p:nvPr>
            <p:ph type="body" sz="quarter" idx="28"/>
          </p:nvPr>
        </p:nvSpPr>
        <p:spPr>
          <a:xfrm>
            <a:off x="3600196" y="3989752"/>
            <a:ext cx="2663859" cy="52307"/>
          </a:xfrm>
        </p:spPr>
        <p:txBody>
          <a:bodyPr/>
          <a:lstStyle/>
          <a:p>
            <a:endParaRPr lang="en-US" dirty="0"/>
          </a:p>
        </p:txBody>
      </p:sp>
      <p:sp>
        <p:nvSpPr>
          <p:cNvPr id="16" name="Text Placeholder 6"/>
          <p:cNvSpPr>
            <a:spLocks noGrp="1"/>
          </p:cNvSpPr>
          <p:nvPr>
            <p:ph type="body" sz="quarter" idx="22"/>
          </p:nvPr>
        </p:nvSpPr>
        <p:spPr>
          <a:xfrm>
            <a:off x="405926" y="6435357"/>
            <a:ext cx="2678480" cy="1129225"/>
          </a:xfrm>
        </p:spPr>
        <p:txBody>
          <a:bodyPr/>
          <a:lstStyle/>
          <a:p>
            <a:pPr algn="ctr"/>
            <a:r>
              <a:rPr lang="en-US" sz="1400" dirty="0" smtClean="0"/>
              <a:t>*Support from the school counselors can be referred by parent, </a:t>
            </a:r>
            <a:r>
              <a:rPr lang="en-US" sz="1400" dirty="0" err="1" smtClean="0"/>
              <a:t>JLES</a:t>
            </a:r>
            <a:r>
              <a:rPr lang="en-US" sz="1400" dirty="0" smtClean="0"/>
              <a:t> staff member, or by student self-referral*</a:t>
            </a:r>
            <a:endParaRPr lang="en-US" sz="1400" dirty="0"/>
          </a:p>
        </p:txBody>
      </p:sp>
    </p:spTree>
    <p:extLst>
      <p:ext uri="{BB962C8B-B14F-4D97-AF65-F5344CB8AC3E}">
        <p14:creationId xmlns:p14="http://schemas.microsoft.com/office/powerpoint/2010/main" val="91134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20"/>
          </p:nvPr>
        </p:nvSpPr>
        <p:spPr>
          <a:xfrm>
            <a:off x="622412" y="925513"/>
            <a:ext cx="2423160" cy="3357902"/>
          </a:xfrm>
        </p:spPr>
        <p:txBody>
          <a:bodyPr/>
          <a:lstStyle/>
          <a:p>
            <a:pPr algn="ctr"/>
            <a:r>
              <a:rPr lang="en-US" sz="1800" dirty="0" smtClean="0">
                <a:solidFill>
                  <a:schemeClr val="accent1"/>
                </a:solidFill>
              </a:rPr>
              <a:t>Counseling Small Groups:</a:t>
            </a:r>
          </a:p>
          <a:p>
            <a:endParaRPr lang="en-US" sz="1200" dirty="0" smtClean="0"/>
          </a:p>
          <a:p>
            <a:r>
              <a:rPr lang="en-US" sz="1300" dirty="0" smtClean="0">
                <a:solidFill>
                  <a:srgbClr val="0070C0"/>
                </a:solidFill>
              </a:rPr>
              <a:t>Groups will meet weekly for 6-8 weeks and work with students on topics such as:</a:t>
            </a:r>
          </a:p>
          <a:p>
            <a:pPr marL="171450" indent="-171450">
              <a:buFont typeface="Arial" panose="020B0604020202020204" pitchFamily="34" charset="0"/>
              <a:buChar char="•"/>
            </a:pPr>
            <a:r>
              <a:rPr lang="en-US" sz="1200" dirty="0" smtClean="0">
                <a:solidFill>
                  <a:srgbClr val="0070C0"/>
                </a:solidFill>
              </a:rPr>
              <a:t>Social Skills </a:t>
            </a:r>
          </a:p>
          <a:p>
            <a:pPr marL="171450" indent="-171450">
              <a:buFont typeface="Arial" panose="020B0604020202020204" pitchFamily="34" charset="0"/>
              <a:buChar char="•"/>
            </a:pPr>
            <a:r>
              <a:rPr lang="en-US" sz="1200" dirty="0" smtClean="0">
                <a:solidFill>
                  <a:srgbClr val="0070C0"/>
                </a:solidFill>
              </a:rPr>
              <a:t>Anxiety </a:t>
            </a:r>
          </a:p>
          <a:p>
            <a:pPr marL="171450" indent="-171450">
              <a:buFont typeface="Arial" panose="020B0604020202020204" pitchFamily="34" charset="0"/>
              <a:buChar char="•"/>
            </a:pPr>
            <a:r>
              <a:rPr lang="en-US" sz="1200" dirty="0" smtClean="0">
                <a:solidFill>
                  <a:srgbClr val="0070C0"/>
                </a:solidFill>
              </a:rPr>
              <a:t>Self-Esteem </a:t>
            </a:r>
          </a:p>
          <a:p>
            <a:pPr marL="171450" indent="-171450">
              <a:buFont typeface="Arial" panose="020B0604020202020204" pitchFamily="34" charset="0"/>
              <a:buChar char="•"/>
            </a:pPr>
            <a:r>
              <a:rPr lang="en-US" sz="1200" dirty="0" smtClean="0">
                <a:solidFill>
                  <a:srgbClr val="0070C0"/>
                </a:solidFill>
              </a:rPr>
              <a:t>Anger </a:t>
            </a:r>
          </a:p>
          <a:p>
            <a:pPr marL="171450" indent="-171450">
              <a:buFont typeface="Arial" panose="020B0604020202020204" pitchFamily="34" charset="0"/>
              <a:buChar char="•"/>
            </a:pPr>
            <a:r>
              <a:rPr lang="en-US" sz="1200" dirty="0" smtClean="0">
                <a:solidFill>
                  <a:srgbClr val="0070C0"/>
                </a:solidFill>
              </a:rPr>
              <a:t>Grief and Loss </a:t>
            </a:r>
            <a:endParaRPr lang="en-US" sz="1200" dirty="0">
              <a:solidFill>
                <a:srgbClr val="0070C0"/>
              </a:solidFill>
            </a:endParaRPr>
          </a:p>
          <a:p>
            <a:pPr marL="171450" indent="-171450">
              <a:buFont typeface="Arial" panose="020B0604020202020204" pitchFamily="34" charset="0"/>
              <a:buChar char="•"/>
            </a:pPr>
            <a:r>
              <a:rPr lang="en-US" sz="1200" dirty="0" smtClean="0">
                <a:solidFill>
                  <a:srgbClr val="0070C0"/>
                </a:solidFill>
              </a:rPr>
              <a:t>Acculturation and Integration</a:t>
            </a:r>
          </a:p>
          <a:p>
            <a:pPr marL="171450" indent="-171450">
              <a:buFont typeface="Arial" panose="020B0604020202020204" pitchFamily="34" charset="0"/>
              <a:buChar char="•"/>
            </a:pPr>
            <a:r>
              <a:rPr lang="en-US" sz="1200" dirty="0" smtClean="0">
                <a:solidFill>
                  <a:srgbClr val="0070C0"/>
                </a:solidFill>
              </a:rPr>
              <a:t>Separation from Families </a:t>
            </a:r>
          </a:p>
          <a:p>
            <a:pPr marL="171450" indent="-171450">
              <a:buFont typeface="Arial" panose="020B0604020202020204" pitchFamily="34" charset="0"/>
              <a:buChar char="•"/>
            </a:pPr>
            <a:endParaRPr lang="en-US" sz="1200" dirty="0"/>
          </a:p>
          <a:p>
            <a:endParaRPr lang="en-US" sz="1800" dirty="0"/>
          </a:p>
        </p:txBody>
      </p:sp>
      <p:sp>
        <p:nvSpPr>
          <p:cNvPr id="7" name="Text Placeholder 6"/>
          <p:cNvSpPr>
            <a:spLocks noGrp="1"/>
          </p:cNvSpPr>
          <p:nvPr>
            <p:ph type="body" sz="quarter" idx="43"/>
          </p:nvPr>
        </p:nvSpPr>
        <p:spPr>
          <a:xfrm>
            <a:off x="3817793" y="4881293"/>
            <a:ext cx="2796884" cy="3067791"/>
          </a:xfrm>
        </p:spPr>
        <p:txBody>
          <a:bodyPr/>
          <a:lstStyle/>
          <a:p>
            <a:pPr marL="0" indent="0" algn="ctr">
              <a:buNone/>
            </a:pPr>
            <a:r>
              <a:rPr lang="en-US" sz="1800" b="1" dirty="0" smtClean="0">
                <a:solidFill>
                  <a:schemeClr val="accent1"/>
                </a:solidFill>
              </a:rPr>
              <a:t>Individual Support:</a:t>
            </a:r>
            <a:endParaRPr lang="en-US" sz="1800" b="1" dirty="0" smtClean="0"/>
          </a:p>
          <a:p>
            <a:pPr marL="0" indent="0" algn="ctr">
              <a:buNone/>
            </a:pPr>
            <a:r>
              <a:rPr lang="en-US" sz="1200" b="1" dirty="0" smtClean="0"/>
              <a:t>Individual, short-term, counseling support will be provided on </a:t>
            </a:r>
            <a:r>
              <a:rPr lang="en-US" sz="1200" b="1" smtClean="0"/>
              <a:t>an as-needed </a:t>
            </a:r>
            <a:r>
              <a:rPr lang="en-US" sz="1200" b="1" dirty="0" smtClean="0"/>
              <a:t>basis. Individual meetings are intended to help children solve difficult problems, make good choices, and do their best! </a:t>
            </a:r>
            <a:endParaRPr lang="en-US" sz="1200" b="1" dirty="0" smtClean="0">
              <a:solidFill>
                <a:schemeClr val="accent1"/>
              </a:solidFill>
            </a:endParaRPr>
          </a:p>
        </p:txBody>
      </p:sp>
      <p:sp>
        <p:nvSpPr>
          <p:cNvPr id="9" name="Text Placeholder 8"/>
          <p:cNvSpPr>
            <a:spLocks noGrp="1"/>
          </p:cNvSpPr>
          <p:nvPr>
            <p:ph type="body" sz="quarter" idx="49"/>
          </p:nvPr>
        </p:nvSpPr>
        <p:spPr>
          <a:xfrm>
            <a:off x="3723755" y="578261"/>
            <a:ext cx="2796884" cy="1114651"/>
          </a:xfrm>
        </p:spPr>
        <p:txBody>
          <a:bodyPr/>
          <a:lstStyle/>
          <a:p>
            <a:pPr algn="ctr"/>
            <a:r>
              <a:rPr lang="en-US" sz="2000" dirty="0" smtClean="0"/>
              <a:t>We provide the following counseling services:</a:t>
            </a:r>
            <a:endParaRPr lang="en-US" sz="2000" dirty="0"/>
          </a:p>
        </p:txBody>
      </p:sp>
      <p:sp>
        <p:nvSpPr>
          <p:cNvPr id="12" name="Text Placeholder 11"/>
          <p:cNvSpPr>
            <a:spLocks noGrp="1"/>
          </p:cNvSpPr>
          <p:nvPr>
            <p:ph type="body" sz="quarter" idx="29"/>
          </p:nvPr>
        </p:nvSpPr>
        <p:spPr>
          <a:xfrm>
            <a:off x="434339" y="3976342"/>
            <a:ext cx="2799309" cy="45719"/>
          </a:xfrm>
        </p:spPr>
        <p:txBody>
          <a:bodyPr/>
          <a:lstStyle/>
          <a:p>
            <a:endParaRPr lang="en-US" dirty="0"/>
          </a:p>
        </p:txBody>
      </p:sp>
      <p:sp>
        <p:nvSpPr>
          <p:cNvPr id="31" name="Text Placeholder 30"/>
          <p:cNvSpPr>
            <a:spLocks noGrp="1"/>
          </p:cNvSpPr>
          <p:nvPr>
            <p:ph type="body" sz="quarter" idx="60"/>
          </p:nvPr>
        </p:nvSpPr>
        <p:spPr>
          <a:xfrm>
            <a:off x="7198822" y="3731340"/>
            <a:ext cx="2423160" cy="2579029"/>
          </a:xfrm>
        </p:spPr>
        <p:txBody>
          <a:bodyPr/>
          <a:lstStyle/>
          <a:p>
            <a:endParaRPr lang="en-US" sz="1800" dirty="0" smtClean="0">
              <a:solidFill>
                <a:schemeClr val="accent1"/>
              </a:solidFill>
            </a:endParaRPr>
          </a:p>
          <a:p>
            <a:endParaRPr lang="en-US" sz="1800" dirty="0">
              <a:solidFill>
                <a:schemeClr val="accent1"/>
              </a:solidFill>
            </a:endParaRPr>
          </a:p>
          <a:p>
            <a:endParaRPr lang="en-US" sz="1800" dirty="0" smtClean="0">
              <a:solidFill>
                <a:schemeClr val="accent1"/>
              </a:solidFill>
            </a:endParaRPr>
          </a:p>
          <a:p>
            <a:pPr algn="ctr"/>
            <a:r>
              <a:rPr lang="en-US" sz="1800" dirty="0" smtClean="0">
                <a:solidFill>
                  <a:schemeClr val="accent1"/>
                </a:solidFill>
              </a:rPr>
              <a:t>Classroom Lessons:</a:t>
            </a:r>
          </a:p>
          <a:p>
            <a:pPr algn="ctr"/>
            <a:endParaRPr lang="en-US" dirty="0" smtClean="0"/>
          </a:p>
          <a:p>
            <a:pPr algn="ctr"/>
            <a:r>
              <a:rPr lang="en-US" sz="1200" dirty="0" smtClean="0"/>
              <a:t>Monthly </a:t>
            </a:r>
            <a:r>
              <a:rPr lang="en-US" sz="1200" dirty="0"/>
              <a:t>classroom lessons will take place this school year on a variety of topics based </a:t>
            </a:r>
            <a:r>
              <a:rPr lang="en-US" sz="1200" dirty="0" smtClean="0"/>
              <a:t>on </a:t>
            </a:r>
            <a:r>
              <a:rPr lang="en-US" sz="1200" dirty="0"/>
              <a:t>grade </a:t>
            </a:r>
            <a:r>
              <a:rPr lang="en-US" sz="1200" dirty="0" smtClean="0"/>
              <a:t>level. Lessons are based on the main counseling standard areas of development: Academic, Personal, Interpersonal, Career, and Healthy Development. </a:t>
            </a:r>
          </a:p>
          <a:p>
            <a:endParaRPr lang="en-US" dirty="0" smtClean="0"/>
          </a:p>
          <a:p>
            <a:r>
              <a:rPr lang="en-US" dirty="0" smtClean="0"/>
              <a:t>TOPICS INCLUDE: </a:t>
            </a:r>
          </a:p>
          <a:p>
            <a:pPr marL="171450" indent="-171450">
              <a:buFont typeface="Arial" panose="020B0604020202020204" pitchFamily="34" charset="0"/>
              <a:buChar char="•"/>
            </a:pPr>
            <a:r>
              <a:rPr lang="en-US" dirty="0" smtClean="0">
                <a:solidFill>
                  <a:srgbClr val="0070C0"/>
                </a:solidFill>
              </a:rPr>
              <a:t>Study and Learning Skills</a:t>
            </a:r>
          </a:p>
          <a:p>
            <a:pPr marL="171450" indent="-171450">
              <a:buFont typeface="Arial" panose="020B0604020202020204" pitchFamily="34" charset="0"/>
              <a:buChar char="•"/>
            </a:pPr>
            <a:r>
              <a:rPr lang="en-US" dirty="0" smtClean="0">
                <a:solidFill>
                  <a:srgbClr val="0070C0"/>
                </a:solidFill>
              </a:rPr>
              <a:t>Career Awareness</a:t>
            </a:r>
          </a:p>
          <a:p>
            <a:pPr marL="171450" indent="-171450">
              <a:buFont typeface="Arial" panose="020B0604020202020204" pitchFamily="34" charset="0"/>
              <a:buChar char="•"/>
            </a:pPr>
            <a:r>
              <a:rPr lang="en-US" dirty="0" smtClean="0">
                <a:solidFill>
                  <a:srgbClr val="0070C0"/>
                </a:solidFill>
              </a:rPr>
              <a:t>Personal Safety</a:t>
            </a:r>
          </a:p>
          <a:p>
            <a:pPr marL="171450" indent="-171450">
              <a:buFont typeface="Arial" panose="020B0604020202020204" pitchFamily="34" charset="0"/>
              <a:buChar char="•"/>
            </a:pPr>
            <a:r>
              <a:rPr lang="en-US" dirty="0" smtClean="0">
                <a:solidFill>
                  <a:srgbClr val="0070C0"/>
                </a:solidFill>
              </a:rPr>
              <a:t>Friendship</a:t>
            </a:r>
          </a:p>
          <a:p>
            <a:pPr marL="171450" indent="-171450">
              <a:buFont typeface="Arial" panose="020B0604020202020204" pitchFamily="34" charset="0"/>
              <a:buChar char="•"/>
            </a:pPr>
            <a:r>
              <a:rPr lang="en-US" dirty="0" smtClean="0">
                <a:solidFill>
                  <a:srgbClr val="0070C0"/>
                </a:solidFill>
              </a:rPr>
              <a:t>Anti-bullying Behaviors</a:t>
            </a:r>
          </a:p>
          <a:p>
            <a:pPr marL="171450" indent="-171450">
              <a:buFont typeface="Arial" panose="020B0604020202020204" pitchFamily="34" charset="0"/>
              <a:buChar char="•"/>
            </a:pPr>
            <a:r>
              <a:rPr lang="en-US" dirty="0" smtClean="0">
                <a:solidFill>
                  <a:srgbClr val="0070C0"/>
                </a:solidFill>
              </a:rPr>
              <a:t>Goal Setting</a:t>
            </a:r>
          </a:p>
          <a:p>
            <a:pPr marL="171450" indent="-171450">
              <a:buFont typeface="Arial" panose="020B0604020202020204" pitchFamily="34" charset="0"/>
              <a:buChar char="•"/>
            </a:pPr>
            <a:r>
              <a:rPr lang="en-US" dirty="0" smtClean="0">
                <a:solidFill>
                  <a:srgbClr val="0070C0"/>
                </a:solidFill>
              </a:rPr>
              <a:t>Empathy</a:t>
            </a:r>
          </a:p>
          <a:p>
            <a:pPr marL="171450" indent="-171450">
              <a:buFont typeface="Arial" panose="020B0604020202020204" pitchFamily="34" charset="0"/>
              <a:buChar char="•"/>
            </a:pPr>
            <a:r>
              <a:rPr lang="en-US" dirty="0" smtClean="0">
                <a:solidFill>
                  <a:srgbClr val="0070C0"/>
                </a:solidFill>
              </a:rPr>
              <a:t>Decision Making </a:t>
            </a:r>
          </a:p>
          <a:p>
            <a:pPr marL="171450" indent="-171450">
              <a:buFont typeface="Arial" panose="020B0604020202020204" pitchFamily="34" charset="0"/>
              <a:buChar char="•"/>
            </a:pPr>
            <a:r>
              <a:rPr lang="en-US" dirty="0" smtClean="0">
                <a:solidFill>
                  <a:srgbClr val="0070C0"/>
                </a:solidFill>
              </a:rPr>
              <a:t>Diversity/Respecting Differences</a:t>
            </a:r>
            <a:endParaRPr lang="en-US" dirty="0">
              <a:solidFill>
                <a:srgbClr val="0070C0"/>
              </a:solidFill>
            </a:endParaRPr>
          </a:p>
          <a:p>
            <a:endParaRPr lang="en-US" dirty="0"/>
          </a:p>
          <a:p>
            <a:endParaRPr lang="en-US" dirty="0" smtClean="0"/>
          </a:p>
          <a:p>
            <a:endParaRPr lang="en-US" dirty="0"/>
          </a:p>
          <a:p>
            <a:endParaRPr lang="en-US" dirty="0" smtClean="0"/>
          </a:p>
          <a:p>
            <a:endParaRPr lang="en-US" dirty="0"/>
          </a:p>
          <a:p>
            <a:endParaRPr lang="en-US" dirty="0" smtClean="0"/>
          </a:p>
        </p:txBody>
      </p:sp>
      <p:pic>
        <p:nvPicPr>
          <p:cNvPr id="35" name="Picture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717" y="1957317"/>
            <a:ext cx="2332960" cy="2029416"/>
          </a:xfrm>
          <a:prstGeom prst="rect">
            <a:avLst/>
          </a:prstGeom>
        </p:spPr>
      </p:pic>
      <p:sp>
        <p:nvSpPr>
          <p:cNvPr id="37" name="AutoShape 2" descr="Image result for cartoon classroom"/>
          <p:cNvSpPr>
            <a:spLocks noChangeAspect="1" noChangeArrowheads="1"/>
          </p:cNvSpPr>
          <p:nvPr/>
        </p:nvSpPr>
        <p:spPr bwMode="auto">
          <a:xfrm>
            <a:off x="63500" y="-846138"/>
            <a:ext cx="2371725" cy="1771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7307" y="5495796"/>
            <a:ext cx="1706187" cy="1570022"/>
          </a:xfrm>
          <a:prstGeom prst="rect">
            <a:avLst/>
          </a:prstGeom>
        </p:spPr>
      </p:pic>
      <p:sp>
        <p:nvSpPr>
          <p:cNvPr id="44" name="Rectangle 43"/>
          <p:cNvSpPr/>
          <p:nvPr/>
        </p:nvSpPr>
        <p:spPr>
          <a:xfrm>
            <a:off x="622412" y="4144379"/>
            <a:ext cx="2423160" cy="892552"/>
          </a:xfrm>
          <a:prstGeom prst="rect">
            <a:avLst/>
          </a:prstGeom>
        </p:spPr>
        <p:txBody>
          <a:bodyPr wrap="square">
            <a:spAutoFit/>
          </a:bodyPr>
          <a:lstStyle/>
          <a:p>
            <a:pPr algn="ctr"/>
            <a:r>
              <a:rPr lang="en-US" sz="1700" b="1" dirty="0" smtClean="0">
                <a:solidFill>
                  <a:schemeClr val="accent1"/>
                </a:solidFill>
              </a:rPr>
              <a:t>Social Emotional Learning with Chess</a:t>
            </a:r>
          </a:p>
          <a:p>
            <a:endParaRPr lang="en-US" b="1" dirty="0"/>
          </a:p>
        </p:txBody>
      </p:sp>
      <p:pic>
        <p:nvPicPr>
          <p:cNvPr id="2050" name="img698634" descr="5cf92bdd-123e-4684-ba07-fb3720d6dd6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59265" y="4729684"/>
            <a:ext cx="1349455" cy="136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Placeholder 11"/>
          <p:cNvSpPr>
            <a:spLocks noGrp="1"/>
          </p:cNvSpPr>
          <p:nvPr>
            <p:ph type="body" sz="quarter" idx="29"/>
          </p:nvPr>
        </p:nvSpPr>
        <p:spPr>
          <a:xfrm>
            <a:off x="3817793" y="4433027"/>
            <a:ext cx="2888673" cy="52322"/>
          </a:xfrm>
        </p:spPr>
        <p:txBody>
          <a:bodyPr/>
          <a:lstStyle/>
          <a:p>
            <a:endParaRPr lang="en-US" dirty="0"/>
          </a:p>
        </p:txBody>
      </p:sp>
      <p:sp>
        <p:nvSpPr>
          <p:cNvPr id="18" name="Text Placeholder 11"/>
          <p:cNvSpPr>
            <a:spLocks noGrp="1"/>
          </p:cNvSpPr>
          <p:nvPr>
            <p:ph type="body" sz="quarter" idx="29"/>
          </p:nvPr>
        </p:nvSpPr>
        <p:spPr>
          <a:xfrm>
            <a:off x="353372" y="7065818"/>
            <a:ext cx="2880276" cy="50904"/>
          </a:xfrm>
        </p:spPr>
        <p:txBody>
          <a:bodyPr/>
          <a:lstStyle/>
          <a:p>
            <a:endParaRPr lang="en-US" dirty="0"/>
          </a:p>
        </p:txBody>
      </p:sp>
      <p:sp>
        <p:nvSpPr>
          <p:cNvPr id="19" name="Text Placeholder 11"/>
          <p:cNvSpPr>
            <a:spLocks noGrp="1"/>
          </p:cNvSpPr>
          <p:nvPr>
            <p:ph type="body" sz="quarter" idx="29"/>
          </p:nvPr>
        </p:nvSpPr>
        <p:spPr>
          <a:xfrm>
            <a:off x="3771899" y="7065818"/>
            <a:ext cx="2888673" cy="50904"/>
          </a:xfrm>
        </p:spPr>
        <p:txBody>
          <a:bodyPr/>
          <a:lstStyle/>
          <a:p>
            <a:endParaRPr lang="en-US" dirty="0"/>
          </a:p>
        </p:txBody>
      </p:sp>
      <p:sp>
        <p:nvSpPr>
          <p:cNvPr id="21" name="Text Placeholder 11"/>
          <p:cNvSpPr>
            <a:spLocks noGrp="1"/>
          </p:cNvSpPr>
          <p:nvPr>
            <p:ph type="body" sz="quarter" idx="29"/>
          </p:nvPr>
        </p:nvSpPr>
        <p:spPr>
          <a:xfrm>
            <a:off x="7198822" y="5266558"/>
            <a:ext cx="2672542" cy="45719"/>
          </a:xfrm>
        </p:spPr>
        <p:txBody>
          <a:bodyPr/>
          <a:lstStyle/>
          <a:p>
            <a:endParaRPr lang="en-US" dirty="0"/>
          </a:p>
        </p:txBody>
      </p:sp>
      <p:sp>
        <p:nvSpPr>
          <p:cNvPr id="22" name="Text Placeholder 8"/>
          <p:cNvSpPr>
            <a:spLocks noGrp="1"/>
          </p:cNvSpPr>
          <p:nvPr>
            <p:ph type="body" sz="quarter" idx="49"/>
          </p:nvPr>
        </p:nvSpPr>
        <p:spPr>
          <a:xfrm>
            <a:off x="436764" y="5764129"/>
            <a:ext cx="2796884" cy="1114651"/>
          </a:xfrm>
        </p:spPr>
        <p:txBody>
          <a:bodyPr/>
          <a:lstStyle/>
          <a:p>
            <a:pPr algn="ctr"/>
            <a:r>
              <a:rPr lang="en-US" sz="1400" dirty="0" smtClean="0"/>
              <a:t>~We use chess as a metaphor for life to develop social emotional skills~</a:t>
            </a:r>
            <a:endParaRPr lang="en-US" sz="1400" dirty="0"/>
          </a:p>
        </p:txBody>
      </p:sp>
    </p:spTree>
    <p:extLst>
      <p:ext uri="{BB962C8B-B14F-4D97-AF65-F5344CB8AC3E}">
        <p14:creationId xmlns:p14="http://schemas.microsoft.com/office/powerpoint/2010/main" val="1355467603"/>
      </p:ext>
    </p:extLst>
  </p:cSld>
  <p:clrMapOvr>
    <a:masterClrMapping/>
  </p:clrMapOvr>
</p:sld>
</file>

<file path=ppt/theme/theme1.xml><?xml version="1.0" encoding="utf-8"?>
<a:theme xmlns:a="http://schemas.openxmlformats.org/drawingml/2006/main" name="Black Brochure 11 x 8.5">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ckBrochure.potx" id="{E82E603B-C300-4B3A-8D8B-62F7AA018760}" vid="{6A0FD953-A5A3-4406-8679-4C255090AC8E}"/>
    </a:ext>
  </a:extLst>
</a:theme>
</file>

<file path=ppt/theme/theme2.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ack Brochure">
      <a:dk1>
        <a:sysClr val="windowText" lastClr="000000"/>
      </a:dk1>
      <a:lt1>
        <a:sysClr val="window" lastClr="FFFFFF"/>
      </a:lt1>
      <a:dk2>
        <a:srgbClr val="000000"/>
      </a:dk2>
      <a:lt2>
        <a:srgbClr val="F8F8F8"/>
      </a:lt2>
      <a:accent1>
        <a:srgbClr val="EF4623"/>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CE13EB1-0060-485A-9A5D-BCEC4A373B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Tri-fold business brochure (black, red design)</Template>
  <TotalTime>0</TotalTime>
  <Words>336</Words>
  <Application>Microsoft Office PowerPoint</Application>
  <PresentationFormat>Custom</PresentationFormat>
  <Paragraphs>71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Black Brochure 11 x 8.5</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2017-08-18T16:57:47Z</dcterms:created>
  <dcterms:modified xsi:type="dcterms:W3CDTF">2017-09-25T14:55:52Z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TC038951449991</vt:lpwstr>
  </property>
</Properties>
</file>