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7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82" r:id="rId24"/>
    <p:sldId id="281" r:id="rId25"/>
    <p:sldId id="274" r:id="rId26"/>
    <p:sldId id="275" r:id="rId27"/>
    <p:sldId id="278" r:id="rId28"/>
    <p:sldId id="279" r:id="rId29"/>
    <p:sldId id="280" r:id="rId30"/>
    <p:sldId id="276" r:id="rId31"/>
    <p:sldId id="283" r:id="rId32"/>
    <p:sldId id="284" r:id="rId33"/>
    <p:sldId id="285" r:id="rId34"/>
    <p:sldId id="286" r:id="rId35"/>
    <p:sldId id="287" r:id="rId36"/>
    <p:sldId id="288" r:id="rId37"/>
  </p:sldIdLst>
  <p:sldSz cx="9144000" cy="6858000" type="screen4x3"/>
  <p:notesSz cx="7077075" cy="9051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A43D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66C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adityakolli/4205907794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Documents and Settings\whalem02\Local Settings\Temp\Temporary Internet Files\Content.IE5\15ZG2KKM\MP900432896[1]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Abyssinica SIL" pitchFamily="2" charset="0"/>
              </a:rPr>
              <a:t>Young Geographers Project</a:t>
            </a:r>
            <a:endParaRPr lang="en-US" sz="4800" b="1" dirty="0">
              <a:solidFill>
                <a:srgbClr val="C00000"/>
              </a:solidFill>
              <a:latin typeface="Abyssinica SIL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  <a:latin typeface="Abyssinica SIL" pitchFamily="2" charset="0"/>
              </a:rPr>
              <a:t>India</a:t>
            </a:r>
            <a:endParaRPr lang="en-US" sz="9600" b="1" dirty="0">
              <a:solidFill>
                <a:srgbClr val="C00000"/>
              </a:solidFill>
              <a:latin typeface="Abyssinica SIL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byssinica SIL" pitchFamily="2" charset="0"/>
              </a:rPr>
              <a:t>Human-made features</a:t>
            </a:r>
            <a:br>
              <a:rPr lang="en-US" dirty="0" smtClean="0">
                <a:latin typeface="Abyssinica SIL" pitchFamily="2" charset="0"/>
              </a:rPr>
            </a:br>
            <a:r>
              <a:rPr lang="en-US" dirty="0" err="1" smtClean="0">
                <a:latin typeface="Abyssinica SIL" pitchFamily="2" charset="0"/>
              </a:rPr>
              <a:t>Nabadiganta</a:t>
            </a:r>
            <a:r>
              <a:rPr lang="en-US" dirty="0" smtClean="0">
                <a:latin typeface="Abyssinica SIL" pitchFamily="2" charset="0"/>
              </a:rPr>
              <a:t> skyline, Kolkata</a:t>
            </a:r>
            <a:endParaRPr lang="en-US" dirty="0">
              <a:latin typeface="Abyssinica SIL" pitchFamily="2" charset="0"/>
            </a:endParaRPr>
          </a:p>
        </p:txBody>
      </p:sp>
      <p:pic>
        <p:nvPicPr>
          <p:cNvPr id="13314" name="Picture 2" descr="https://collaborate.mcpsmd.org/sites/KinderCurriculum/Shared%20Documents/Grade%201/MP%203/India%20images/India_Nabadiganta%20skyline,%20Kolka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0"/>
            <a:ext cx="6553200" cy="477154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600200" y="6488668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http://www.flickr.com/photos/85296574@N00/3736756827/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byssinica SIL" pitchFamily="2" charset="0"/>
              </a:rPr>
              <a:t>Human-made features</a:t>
            </a:r>
            <a:br>
              <a:rPr lang="en-US" dirty="0" smtClean="0">
                <a:latin typeface="Abyssinica SIL" pitchFamily="2" charset="0"/>
              </a:rPr>
            </a:br>
            <a:r>
              <a:rPr lang="en-US" dirty="0" smtClean="0">
                <a:latin typeface="Abyssinica SIL" pitchFamily="2" charset="0"/>
              </a:rPr>
              <a:t>Road</a:t>
            </a:r>
            <a:endParaRPr lang="en-US" dirty="0">
              <a:latin typeface="Abyssinica SIL" pitchFamily="2" charset="0"/>
            </a:endParaRPr>
          </a:p>
        </p:txBody>
      </p:sp>
      <p:pic>
        <p:nvPicPr>
          <p:cNvPr id="12290" name="Picture 2" descr="https://collaborate.mcpsmd.org/sites/KinderCurriculum/Shared%20Documents/Grade%201/MP%203/India%20images/India_r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7010400" cy="467725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95400" y="64008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http://www.flickr.com/photos/83762626@N00/3547990466/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byssinica SIL" pitchFamily="2" charset="0"/>
              </a:rPr>
              <a:t>Human-made features</a:t>
            </a:r>
            <a:br>
              <a:rPr lang="en-US" dirty="0" smtClean="0">
                <a:latin typeface="Abyssinica SIL" pitchFamily="2" charset="0"/>
              </a:rPr>
            </a:br>
            <a:r>
              <a:rPr lang="en-US" dirty="0" smtClean="0">
                <a:latin typeface="Abyssinica SIL" pitchFamily="2" charset="0"/>
              </a:rPr>
              <a:t>Road - </a:t>
            </a:r>
            <a:r>
              <a:rPr lang="en-US" dirty="0" err="1" smtClean="0">
                <a:latin typeface="Abyssinica SIL" pitchFamily="2" charset="0"/>
              </a:rPr>
              <a:t>Kanakapura</a:t>
            </a:r>
            <a:r>
              <a:rPr lang="en-US" dirty="0" smtClean="0">
                <a:latin typeface="Abyssinica SIL" pitchFamily="2" charset="0"/>
              </a:rPr>
              <a:t>, Karnataka</a:t>
            </a:r>
            <a:endParaRPr lang="en-US" dirty="0">
              <a:latin typeface="Abyssinica SIL" pitchFamily="2" charset="0"/>
            </a:endParaRPr>
          </a:p>
        </p:txBody>
      </p:sp>
      <p:pic>
        <p:nvPicPr>
          <p:cNvPr id="11266" name="Picture 2" descr="https://collaborate.mcpsmd.org/sites/KinderCurriculum/Shared%20Documents/Grade%201/MP%203/India%20images/India_road_Kanakapura,%20Karnata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61042"/>
            <a:ext cx="6781800" cy="467308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05000" y="6400800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http://www.flickr.com/photos/natarajam/3669021655/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byssinica SIL" pitchFamily="2" charset="0"/>
              </a:rPr>
              <a:t>Human-made features</a:t>
            </a:r>
            <a:br>
              <a:rPr lang="en-US" dirty="0" smtClean="0">
                <a:latin typeface="Abyssinica SIL" pitchFamily="2" charset="0"/>
              </a:rPr>
            </a:br>
            <a:r>
              <a:rPr lang="en-US" dirty="0" smtClean="0">
                <a:latin typeface="Abyssinica SIL" pitchFamily="2" charset="0"/>
              </a:rPr>
              <a:t>Road, Buildings</a:t>
            </a:r>
            <a:endParaRPr lang="en-US" dirty="0">
              <a:latin typeface="Abyssinica SIL" pitchFamily="2" charset="0"/>
            </a:endParaRPr>
          </a:p>
        </p:txBody>
      </p:sp>
      <p:pic>
        <p:nvPicPr>
          <p:cNvPr id="10242" name="Picture 2" descr="https://collaborate.mcpsmd.org/sites/KinderCurriculum/Shared%20Documents/Grade%201/MP%203/India%20images/India_roa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324600" cy="4832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byssinica SIL" pitchFamily="2" charset="0"/>
              </a:rPr>
              <a:t>Natural features</a:t>
            </a:r>
            <a:br>
              <a:rPr lang="en-US" dirty="0" smtClean="0">
                <a:latin typeface="Abyssinica SIL" pitchFamily="2" charset="0"/>
              </a:rPr>
            </a:br>
            <a:r>
              <a:rPr lang="en-US" dirty="0" err="1" smtClean="0">
                <a:latin typeface="Abyssinica SIL" pitchFamily="2" charset="0"/>
              </a:rPr>
              <a:t>Athirappilly</a:t>
            </a:r>
            <a:r>
              <a:rPr lang="en-US" dirty="0" smtClean="0">
                <a:latin typeface="Abyssinica SIL" pitchFamily="2" charset="0"/>
              </a:rPr>
              <a:t> Waterfall in Kerala</a:t>
            </a:r>
            <a:endParaRPr lang="en-US" dirty="0">
              <a:latin typeface="Abyssinica SIL" pitchFamily="2" charset="0"/>
            </a:endParaRPr>
          </a:p>
        </p:txBody>
      </p:sp>
      <p:pic>
        <p:nvPicPr>
          <p:cNvPr id="9218" name="Picture 2" descr="https://collaborate.mcpsmd.org/sites/KinderCurriculum/Shared%20Documents/Grade%201/MP%203/India%20images/India_Athirappilly%20Waterfall%20in%20Kera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7086600" cy="479452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447800" y="6412468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http://www.flickr.com/photos/internationalrivers/3854359222/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byssinica SIL" pitchFamily="2" charset="0"/>
              </a:rPr>
              <a:t>Natural features</a:t>
            </a:r>
            <a:br>
              <a:rPr lang="en-US" dirty="0" smtClean="0">
                <a:latin typeface="Abyssinica SIL" pitchFamily="2" charset="0"/>
              </a:rPr>
            </a:br>
            <a:r>
              <a:rPr lang="en-US" dirty="0" smtClean="0">
                <a:latin typeface="Abyssinica SIL" pitchFamily="2" charset="0"/>
              </a:rPr>
              <a:t>Border plains</a:t>
            </a:r>
            <a:endParaRPr lang="en-US" dirty="0">
              <a:latin typeface="Abyssinica SIL" pitchFamily="2" charset="0"/>
            </a:endParaRPr>
          </a:p>
        </p:txBody>
      </p:sp>
      <p:pic>
        <p:nvPicPr>
          <p:cNvPr id="8194" name="Picture 2" descr="https://collaborate.mcpsmd.org/sites/KinderCurriculum/Shared%20Documents/Grade%201/MP%203/India%20images/India_Border%20Pla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80184"/>
            <a:ext cx="7391400" cy="49199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447800" y="6400800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http://www.flickr.com/photos/marcs-album/2214322993/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byssinica SIL" pitchFamily="2" charset="0"/>
              </a:rPr>
              <a:t>Natural features </a:t>
            </a:r>
            <a:r>
              <a:rPr lang="en-US" b="1" dirty="0" smtClean="0">
                <a:latin typeface="Abyssinica SIL" pitchFamily="2" charset="0"/>
              </a:rPr>
              <a:t/>
            </a:r>
            <a:br>
              <a:rPr lang="en-US" b="1" dirty="0" smtClean="0">
                <a:latin typeface="Abyssinica SIL" pitchFamily="2" charset="0"/>
              </a:rPr>
            </a:br>
            <a:r>
              <a:rPr lang="en-US" dirty="0" err="1" smtClean="0">
                <a:latin typeface="Abyssinica SIL" pitchFamily="2" charset="0"/>
              </a:rPr>
              <a:t>Spangtang</a:t>
            </a:r>
            <a:r>
              <a:rPr lang="en-US" dirty="0" smtClean="0">
                <a:latin typeface="Abyssinica SIL" pitchFamily="2" charset="0"/>
              </a:rPr>
              <a:t> Canyon</a:t>
            </a:r>
            <a:endParaRPr lang="en-US" dirty="0">
              <a:latin typeface="Abyssinica SIL" pitchFamily="2" charset="0"/>
            </a:endParaRPr>
          </a:p>
        </p:txBody>
      </p:sp>
      <p:pic>
        <p:nvPicPr>
          <p:cNvPr id="7170" name="Picture 2" descr="https://collaborate.mcpsmd.org/sites/KinderCurriculum/Shared%20Documents/Grade%201/MP%203/India%20images/India_cany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524000"/>
            <a:ext cx="3400425" cy="51911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553200" y="5562600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http://www.flickr.com/photos/sabamonin/3484314224/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byssinica SIL" pitchFamily="2" charset="0"/>
              </a:rPr>
              <a:t>Natural features - forest</a:t>
            </a:r>
            <a:r>
              <a:rPr lang="en-US" sz="3200" dirty="0" smtClean="0">
                <a:latin typeface="Abyssinica SIL" pitchFamily="2" charset="0"/>
              </a:rPr>
              <a:t/>
            </a:r>
            <a:br>
              <a:rPr lang="en-US" sz="3200" dirty="0" smtClean="0">
                <a:latin typeface="Abyssinica SIL" pitchFamily="2" charset="0"/>
              </a:rPr>
            </a:br>
            <a:r>
              <a:rPr lang="en-US" sz="3200" dirty="0" err="1" smtClean="0">
                <a:latin typeface="Abyssinica SIL" pitchFamily="2" charset="0"/>
              </a:rPr>
              <a:t>Kangchenjunga</a:t>
            </a:r>
            <a:r>
              <a:rPr lang="en-US" sz="3200" dirty="0" smtClean="0">
                <a:latin typeface="Abyssinica SIL" pitchFamily="2" charset="0"/>
              </a:rPr>
              <a:t> National Park in Sikkim</a:t>
            </a:r>
            <a:endParaRPr lang="en-US" sz="3200" dirty="0">
              <a:latin typeface="Abyssinica SIL" pitchFamily="2" charset="0"/>
            </a:endParaRPr>
          </a:p>
        </p:txBody>
      </p:sp>
      <p:pic>
        <p:nvPicPr>
          <p:cNvPr id="6146" name="Picture 2" descr="https://collaborate.mcpsmd.org/sites/KinderCurriculum/Shared%20Documents/Grade%201/MP%203/India%20images/India_forest_Kangchenjunga%20National%20Park%20in%20Sikk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7618" y="1524000"/>
            <a:ext cx="3577957" cy="50387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553200" y="5410200"/>
            <a:ext cx="243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http://www.flickr.com/photos/petitnic/4448268381/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byssinica SIL" pitchFamily="2" charset="0"/>
              </a:rPr>
              <a:t>Natural features</a:t>
            </a:r>
            <a:br>
              <a:rPr lang="en-US" dirty="0" smtClean="0">
                <a:latin typeface="Abyssinica SIL" pitchFamily="2" charset="0"/>
              </a:rPr>
            </a:br>
            <a:r>
              <a:rPr lang="en-US" dirty="0" smtClean="0">
                <a:latin typeface="Abyssinica SIL" pitchFamily="2" charset="0"/>
              </a:rPr>
              <a:t>Hills</a:t>
            </a:r>
            <a:endParaRPr lang="en-US" dirty="0">
              <a:latin typeface="Abyssinica SIL" pitchFamily="2" charset="0"/>
            </a:endParaRPr>
          </a:p>
        </p:txBody>
      </p:sp>
      <p:pic>
        <p:nvPicPr>
          <p:cNvPr id="5122" name="Picture 2" descr="https://collaborate.mcpsmd.org/sites/KinderCurriculum/Shared%20Documents/Grade%201/MP%203/India%20images/India_hi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byssinica SIL" pitchFamily="2" charset="0"/>
              </a:rPr>
              <a:t>Natural features</a:t>
            </a:r>
            <a:br>
              <a:rPr lang="en-US" dirty="0" smtClean="0">
                <a:latin typeface="Abyssinica SIL" pitchFamily="2" charset="0"/>
              </a:rPr>
            </a:br>
            <a:r>
              <a:rPr lang="en-US" dirty="0" smtClean="0">
                <a:latin typeface="Abyssinica SIL" pitchFamily="2" charset="0"/>
              </a:rPr>
              <a:t>Himalayan Mountains</a:t>
            </a:r>
            <a:endParaRPr lang="en-US" dirty="0">
              <a:latin typeface="Abyssinica SIL" pitchFamily="2" charset="0"/>
            </a:endParaRPr>
          </a:p>
        </p:txBody>
      </p:sp>
      <p:pic>
        <p:nvPicPr>
          <p:cNvPr id="4098" name="Picture 2" descr="https://collaborate.mcpsmd.org/sites/KinderCurriculum/Shared%20Documents/Grade%201/MP%203/India%20images/India_himalayan%20mounta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0"/>
            <a:ext cx="6206836" cy="4800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676400" y="6400800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http://www.flickr.com/photos/himalayan-trails/3990203670/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byssinica SIL" pitchFamily="2" charset="0"/>
              </a:rPr>
              <a:t>Human-made features</a:t>
            </a:r>
            <a:br>
              <a:rPr lang="en-US" dirty="0" smtClean="0">
                <a:latin typeface="Abyssinica SIL" pitchFamily="2" charset="0"/>
              </a:rPr>
            </a:br>
            <a:r>
              <a:rPr lang="en-US" dirty="0" err="1" smtClean="0">
                <a:latin typeface="Abyssinica SIL" pitchFamily="2" charset="0"/>
              </a:rPr>
              <a:t>Taj</a:t>
            </a:r>
            <a:r>
              <a:rPr lang="en-US" dirty="0" smtClean="0">
                <a:latin typeface="Abyssinica SIL" pitchFamily="2" charset="0"/>
              </a:rPr>
              <a:t> </a:t>
            </a:r>
            <a:r>
              <a:rPr lang="en-US" dirty="0" err="1" smtClean="0">
                <a:latin typeface="Abyssinica SIL" pitchFamily="2" charset="0"/>
              </a:rPr>
              <a:t>Mahal</a:t>
            </a:r>
            <a:endParaRPr lang="en-US" dirty="0">
              <a:latin typeface="Abyssinica SIL" pitchFamily="2" charset="0"/>
            </a:endParaRPr>
          </a:p>
        </p:txBody>
      </p:sp>
      <p:pic>
        <p:nvPicPr>
          <p:cNvPr id="34818" name="Picture 2" descr="https://collaborate.mcpsmd.org/sites/KinderCurriculum/Shared%20Documents/Grade%201/MP%203/India%20images/India_Taj%20Mah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398" y="1518879"/>
            <a:ext cx="8493602" cy="468475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447800" y="6324600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http://www.flickr.com/photos/stuckincustoms/2035748576/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byssinica SIL" pitchFamily="2" charset="0"/>
              </a:rPr>
              <a:t>Natural features</a:t>
            </a:r>
            <a:br>
              <a:rPr lang="en-US" dirty="0" smtClean="0">
                <a:latin typeface="Abyssinica SIL" pitchFamily="2" charset="0"/>
              </a:rPr>
            </a:br>
            <a:r>
              <a:rPr lang="en-US" dirty="0" smtClean="0">
                <a:latin typeface="Abyssinica SIL" pitchFamily="2" charset="0"/>
              </a:rPr>
              <a:t>Mountains</a:t>
            </a:r>
            <a:endParaRPr lang="en-US" dirty="0">
              <a:latin typeface="Abyssinica SIL" pitchFamily="2" charset="0"/>
            </a:endParaRPr>
          </a:p>
        </p:txBody>
      </p:sp>
      <p:pic>
        <p:nvPicPr>
          <p:cNvPr id="39938" name="Picture 2" descr="https://collaborate.mcpsmd.org/sites/KinderCurriculum/Shared%20Documents/Grade%201/MP%203/India%20images/India_mounta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3999"/>
            <a:ext cx="7010400" cy="46882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byssinica SIL" pitchFamily="2" charset="0"/>
              </a:rPr>
              <a:t>Natural features</a:t>
            </a:r>
            <a:br>
              <a:rPr lang="en-US" dirty="0" smtClean="0">
                <a:latin typeface="Abyssinica SIL" pitchFamily="2" charset="0"/>
              </a:rPr>
            </a:br>
            <a:r>
              <a:rPr lang="en-US" dirty="0" smtClean="0">
                <a:latin typeface="Abyssinica SIL" pitchFamily="2" charset="0"/>
              </a:rPr>
              <a:t>Rock formations</a:t>
            </a:r>
            <a:endParaRPr lang="en-US" dirty="0">
              <a:latin typeface="Abyssinica SIL" pitchFamily="2" charset="0"/>
            </a:endParaRPr>
          </a:p>
        </p:txBody>
      </p:sp>
      <p:pic>
        <p:nvPicPr>
          <p:cNvPr id="35842" name="Picture 2" descr="https://collaborate.mcpsmd.org/sites/KinderCurriculum/Shared%20Documents/Grade%201/MP%203/India%20images/India_rock%20formations.jpg"/>
          <p:cNvPicPr>
            <a:picLocks noChangeAspect="1" noChangeArrowheads="1"/>
          </p:cNvPicPr>
          <p:nvPr/>
        </p:nvPicPr>
        <p:blipFill>
          <a:blip r:embed="rId2" cstate="print"/>
          <a:srcRect l="3750" t="3265" r="3750" b="6939"/>
          <a:stretch>
            <a:fillRect/>
          </a:stretch>
        </p:blipFill>
        <p:spPr bwMode="auto">
          <a:xfrm>
            <a:off x="1524000" y="1600199"/>
            <a:ext cx="6096000" cy="453081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828800" y="6336268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http://www.flickr.com/photos/jvblogger/3694603654/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byssinica SIL" pitchFamily="2" charset="0"/>
              </a:rPr>
              <a:t>Natural features</a:t>
            </a:r>
            <a:br>
              <a:rPr lang="en-US" dirty="0" smtClean="0">
                <a:latin typeface="Abyssinica SIL" pitchFamily="2" charset="0"/>
              </a:rPr>
            </a:br>
            <a:r>
              <a:rPr lang="en-US" dirty="0" smtClean="0">
                <a:latin typeface="Abyssinica SIL" pitchFamily="2" charset="0"/>
              </a:rPr>
              <a:t>Himalayan rock formations</a:t>
            </a:r>
            <a:endParaRPr lang="en-US" dirty="0">
              <a:latin typeface="Abyssinica SIL" pitchFamily="2" charset="0"/>
            </a:endParaRPr>
          </a:p>
        </p:txBody>
      </p:sp>
      <p:pic>
        <p:nvPicPr>
          <p:cNvPr id="3074" name="Picture 2" descr="https://collaborate.mcpsmd.org/sites/KinderCurriculum/Shared%20Documents/Grade%201/MP%203/India%20images/India_Himalayan%20rock%20form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7096"/>
            <a:ext cx="7391400" cy="487370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33600" y="6400800"/>
            <a:ext cx="5486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http://www.flickr.com/photos/dey/3864780/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byssinica SIL" pitchFamily="2" charset="0"/>
              </a:rPr>
              <a:t>Natural features </a:t>
            </a:r>
            <a:br>
              <a:rPr lang="en-US" dirty="0" smtClean="0">
                <a:latin typeface="Abyssinica SIL" pitchFamily="2" charset="0"/>
              </a:rPr>
            </a:br>
            <a:r>
              <a:rPr lang="en-US" dirty="0" err="1" smtClean="0">
                <a:latin typeface="Abyssinica SIL" pitchFamily="2" charset="0"/>
              </a:rPr>
              <a:t>Lonavala</a:t>
            </a:r>
            <a:r>
              <a:rPr lang="en-US" dirty="0" smtClean="0">
                <a:latin typeface="Abyssinica SIL" pitchFamily="2" charset="0"/>
              </a:rPr>
              <a:t> Buddhist caves</a:t>
            </a:r>
            <a:endParaRPr lang="en-US" dirty="0">
              <a:latin typeface="Abyssinica SIL" pitchFamily="2" charset="0"/>
            </a:endParaRPr>
          </a:p>
        </p:txBody>
      </p:sp>
      <p:pic>
        <p:nvPicPr>
          <p:cNvPr id="2050" name="Picture 2" descr="https://collaborate.mcpsmd.org/sites/KinderCurriculum/Shared%20Documents/Grade%201/MP%203/India%20images/India_Lonavala%20Buddhist%20ca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451600" cy="48387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81200" y="64008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http://www.flickr.com/photos/penny7b/1524007412/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byssinica SIL" pitchFamily="2" charset="0"/>
              </a:rPr>
              <a:t>Natural features </a:t>
            </a:r>
            <a:br>
              <a:rPr lang="en-US" dirty="0" smtClean="0">
                <a:latin typeface="Abyssinica SIL" pitchFamily="2" charset="0"/>
              </a:rPr>
            </a:br>
            <a:r>
              <a:rPr lang="en-US" dirty="0" err="1" smtClean="0">
                <a:latin typeface="Abyssinica SIL" pitchFamily="2" charset="0"/>
              </a:rPr>
              <a:t>Pangong</a:t>
            </a:r>
            <a:r>
              <a:rPr lang="en-US" dirty="0" smtClean="0">
                <a:latin typeface="Abyssinica SIL" pitchFamily="2" charset="0"/>
              </a:rPr>
              <a:t> Lake</a:t>
            </a:r>
            <a:endParaRPr lang="en-US" dirty="0">
              <a:latin typeface="Abyssinica SIL" pitchFamily="2" charset="0"/>
            </a:endParaRPr>
          </a:p>
        </p:txBody>
      </p:sp>
      <p:pic>
        <p:nvPicPr>
          <p:cNvPr id="38914" name="Picture 2" descr="https://collaborate.mcpsmd.org/sites/KinderCurriculum/Shared%20Documents/Grade%201/MP%203/India%20images/India_Pangong%20L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8081318" cy="467201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05000" y="6336268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http://www.flickr.com/photos/himalayan-trails/322156167/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byssinica SIL" pitchFamily="2" charset="0"/>
              </a:rPr>
              <a:t>Natural features </a:t>
            </a:r>
            <a:br>
              <a:rPr lang="en-US" dirty="0" smtClean="0">
                <a:latin typeface="Abyssinica SIL" pitchFamily="2" charset="0"/>
              </a:rPr>
            </a:br>
            <a:r>
              <a:rPr lang="en-US" dirty="0" err="1" smtClean="0">
                <a:latin typeface="Abyssinica SIL" pitchFamily="2" charset="0"/>
              </a:rPr>
              <a:t>Parvati</a:t>
            </a:r>
            <a:r>
              <a:rPr lang="en-US" dirty="0" smtClean="0">
                <a:latin typeface="Abyssinica SIL" pitchFamily="2" charset="0"/>
              </a:rPr>
              <a:t> Valley</a:t>
            </a:r>
            <a:endParaRPr lang="en-US" dirty="0">
              <a:latin typeface="Abyssinica SIL" pitchFamily="2" charset="0"/>
            </a:endParaRPr>
          </a:p>
        </p:txBody>
      </p:sp>
      <p:pic>
        <p:nvPicPr>
          <p:cNvPr id="37890" name="Picture 2" descr="https://collaborate.mcpsmd.org/sites/KinderCurriculum/Shared%20Documents/Grade%201/MP%203/India%20images/India_Parvati%20Vall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399" y="1535432"/>
            <a:ext cx="7408985" cy="481584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676400" y="6412468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http://www.flickr.com/photos/sabamonin/4987336577/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byssinica SIL" pitchFamily="2" charset="0"/>
              </a:rPr>
              <a:t>Natural features </a:t>
            </a:r>
            <a:br>
              <a:rPr lang="en-US" dirty="0" smtClean="0">
                <a:latin typeface="Abyssinica SIL" pitchFamily="2" charset="0"/>
              </a:rPr>
            </a:br>
            <a:r>
              <a:rPr lang="en-US" dirty="0" err="1" smtClean="0">
                <a:latin typeface="Abyssinica SIL" pitchFamily="2" charset="0"/>
              </a:rPr>
              <a:t>Pookode</a:t>
            </a:r>
            <a:r>
              <a:rPr lang="en-US" dirty="0" smtClean="0">
                <a:latin typeface="Abyssinica SIL" pitchFamily="2" charset="0"/>
              </a:rPr>
              <a:t> Lake</a:t>
            </a:r>
            <a:endParaRPr lang="en-US" dirty="0">
              <a:latin typeface="Abyssinica SIL" pitchFamily="2" charset="0"/>
            </a:endParaRPr>
          </a:p>
        </p:txBody>
      </p:sp>
      <p:pic>
        <p:nvPicPr>
          <p:cNvPr id="36866" name="Picture 2" descr="https://collaborate.mcpsmd.org/sites/KinderCurriculum/Shared%20Documents/Grade%201/MP%203/India%20images/India_Pookode%20L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0"/>
            <a:ext cx="6248400" cy="46863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447800" y="63246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http://www.flickr.com/photos/christianbaudet/4404008199/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byssinica SIL" pitchFamily="2" charset="0"/>
              </a:rPr>
              <a:t>Natural features</a:t>
            </a:r>
            <a:br>
              <a:rPr lang="en-US" dirty="0" smtClean="0">
                <a:latin typeface="Abyssinica SIL" pitchFamily="2" charset="0"/>
              </a:rPr>
            </a:br>
            <a:r>
              <a:rPr lang="en-US" dirty="0" smtClean="0">
                <a:latin typeface="Abyssinica SIL" pitchFamily="2" charset="0"/>
              </a:rPr>
              <a:t>Sand dunes</a:t>
            </a:r>
            <a:endParaRPr lang="en-US" dirty="0">
              <a:latin typeface="Abyssinica SIL" pitchFamily="2" charset="0"/>
            </a:endParaRPr>
          </a:p>
        </p:txBody>
      </p:sp>
      <p:pic>
        <p:nvPicPr>
          <p:cNvPr id="1026" name="Picture 2" descr="https://collaborate.mcpsmd.org/sites/KinderCurriculum/Shared%20Documents/Grade%201/MP%203/India%20images/India_sand%20du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3999"/>
            <a:ext cx="7162800" cy="477893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676400" y="6324600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http://www.flickr.com/photos/kumarasastry/576786956/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byssinica SIL" pitchFamily="2" charset="0"/>
              </a:rPr>
              <a:t>Natural features </a:t>
            </a:r>
            <a:br>
              <a:rPr lang="en-US" dirty="0" smtClean="0">
                <a:latin typeface="Abyssinica SIL" pitchFamily="2" charset="0"/>
              </a:rPr>
            </a:br>
            <a:r>
              <a:rPr lang="en-US" dirty="0" smtClean="0">
                <a:latin typeface="Abyssinica SIL" pitchFamily="2" charset="0"/>
              </a:rPr>
              <a:t>Sand dune - </a:t>
            </a:r>
            <a:r>
              <a:rPr lang="en-US" dirty="0" err="1" smtClean="0">
                <a:latin typeface="Abyssinica SIL" pitchFamily="2" charset="0"/>
              </a:rPr>
              <a:t>Thar</a:t>
            </a:r>
            <a:r>
              <a:rPr lang="en-US" dirty="0" smtClean="0">
                <a:latin typeface="Abyssinica SIL" pitchFamily="2" charset="0"/>
              </a:rPr>
              <a:t> desert</a:t>
            </a:r>
            <a:endParaRPr lang="en-US" dirty="0">
              <a:latin typeface="Abyssinica SIL" pitchFamily="2" charset="0"/>
            </a:endParaRPr>
          </a:p>
        </p:txBody>
      </p:sp>
      <p:pic>
        <p:nvPicPr>
          <p:cNvPr id="45058" name="Picture 2" descr="https://collaborate.mcpsmd.org/sites/KinderCurriculum/Shared%20Documents/Grade%201/MP%203/India%20images/India_sand%20dunes_Thar%20dese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524000"/>
            <a:ext cx="4886325" cy="48863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828800" y="64008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http://www.flickr.com/photos/burnblue/104767702/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byssinica SIL" pitchFamily="2" charset="0"/>
              </a:rPr>
              <a:t>Natural features </a:t>
            </a:r>
            <a:br>
              <a:rPr lang="en-US" dirty="0" smtClean="0">
                <a:latin typeface="Abyssinica SIL" pitchFamily="2" charset="0"/>
              </a:rPr>
            </a:br>
            <a:r>
              <a:rPr lang="en-US" dirty="0" err="1" smtClean="0">
                <a:latin typeface="Abyssinica SIL" pitchFamily="2" charset="0"/>
              </a:rPr>
              <a:t>Thar</a:t>
            </a:r>
            <a:r>
              <a:rPr lang="en-US" dirty="0" smtClean="0">
                <a:latin typeface="Abyssinica SIL" pitchFamily="2" charset="0"/>
              </a:rPr>
              <a:t> desert</a:t>
            </a:r>
            <a:endParaRPr lang="en-US" dirty="0">
              <a:latin typeface="Abyssinica SIL" pitchFamily="2" charset="0"/>
            </a:endParaRPr>
          </a:p>
        </p:txBody>
      </p:sp>
      <p:pic>
        <p:nvPicPr>
          <p:cNvPr id="44034" name="Picture 2" descr="https://collaborate.mcpsmd.org/sites/KinderCurriculum/Shared%20Documents/Grade%201/MP%203/India%20images/India_Thar%20desert%20Suns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447800"/>
            <a:ext cx="3467100" cy="51911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248400" y="5562600"/>
            <a:ext cx="236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http://www.flickr.com/photos/clara/2120269800/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byssinica SIL" pitchFamily="2" charset="0"/>
              </a:rPr>
              <a:t>Human-made features</a:t>
            </a:r>
            <a:br>
              <a:rPr lang="en-US" dirty="0" smtClean="0">
                <a:latin typeface="Abyssinica SIL" pitchFamily="2" charset="0"/>
              </a:rPr>
            </a:br>
            <a:r>
              <a:rPr lang="en-US" dirty="0" smtClean="0">
                <a:latin typeface="Abyssinica SIL" pitchFamily="2" charset="0"/>
              </a:rPr>
              <a:t>Architecture</a:t>
            </a:r>
            <a:endParaRPr lang="en-US" dirty="0">
              <a:latin typeface="Abyssinica SIL" pitchFamily="2" charset="0"/>
            </a:endParaRPr>
          </a:p>
        </p:txBody>
      </p:sp>
      <p:pic>
        <p:nvPicPr>
          <p:cNvPr id="20482" name="Picture 2" descr="https://collaborate.mcpsmd.org/sites/KinderCurriculum/Shared%20Documents/Grade%201/MP%203/India%20images/India_architecture%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19250"/>
            <a:ext cx="6629400" cy="4972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byssinica SIL" pitchFamily="2" charset="0"/>
              </a:rPr>
              <a:t>Natural features </a:t>
            </a:r>
            <a:br>
              <a:rPr lang="en-US" dirty="0" smtClean="0">
                <a:latin typeface="Abyssinica SIL" pitchFamily="2" charset="0"/>
              </a:rPr>
            </a:br>
            <a:r>
              <a:rPr lang="en-US" dirty="0" smtClean="0">
                <a:latin typeface="Abyssinica SIL" pitchFamily="2" charset="0"/>
              </a:rPr>
              <a:t>Tungabhadra River</a:t>
            </a:r>
            <a:endParaRPr lang="en-US" dirty="0">
              <a:latin typeface="Abyssinica SIL" pitchFamily="2" charset="0"/>
            </a:endParaRPr>
          </a:p>
        </p:txBody>
      </p:sp>
      <p:pic>
        <p:nvPicPr>
          <p:cNvPr id="43010" name="Picture 2" descr="https://collaborate.mcpsmd.org/sites/KinderCurriculum/Shared%20Documents/Grade%201/MP%203/India%20images/India_Tungabhadra%20Ri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934200" cy="462641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81200" y="6400800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http://www.flickr.com/photos/diegowyllie/537796189/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byssinica SIL" pitchFamily="2" charset="0"/>
              </a:rPr>
              <a:t>Natural features </a:t>
            </a:r>
            <a:r>
              <a:rPr lang="en-US" sz="3200" dirty="0" smtClean="0">
                <a:latin typeface="Abyssinica SIL" pitchFamily="2" charset="0"/>
              </a:rPr>
              <a:t/>
            </a:r>
            <a:br>
              <a:rPr lang="en-US" sz="3200" dirty="0" smtClean="0">
                <a:latin typeface="Abyssinica SIL" pitchFamily="2" charset="0"/>
              </a:rPr>
            </a:br>
            <a:r>
              <a:rPr lang="en-US" sz="3200" dirty="0" smtClean="0">
                <a:latin typeface="Abyssinica SIL" pitchFamily="2" charset="0"/>
              </a:rPr>
              <a:t>Valley of Flowers National Park in </a:t>
            </a:r>
            <a:r>
              <a:rPr lang="en-US" sz="3200" dirty="0" err="1" smtClean="0">
                <a:latin typeface="Abyssinica SIL" pitchFamily="2" charset="0"/>
              </a:rPr>
              <a:t>Uttranchal</a:t>
            </a:r>
            <a:endParaRPr lang="en-US" sz="3200" dirty="0">
              <a:latin typeface="Abyssinica SIL" pitchFamily="2" charset="0"/>
            </a:endParaRPr>
          </a:p>
        </p:txBody>
      </p:sp>
      <p:pic>
        <p:nvPicPr>
          <p:cNvPr id="41986" name="Picture 2" descr="https://collaborate.mcpsmd.org/sites/KinderCurriculum/Shared%20Documents/Grade%201/MP%203/India%20images/India_Valley%20of%20Flowers%20National%20Park%20in%20Uttranch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6951292" cy="464867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371600" y="6324600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http://www.flickr.com/photos/himalayan-trails/3417360067/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byssinica SIL" pitchFamily="2" charset="0"/>
              </a:rPr>
              <a:t>Natural features</a:t>
            </a:r>
            <a:br>
              <a:rPr lang="en-US" dirty="0" smtClean="0">
                <a:latin typeface="Abyssinica SIL" pitchFamily="2" charset="0"/>
              </a:rPr>
            </a:br>
            <a:r>
              <a:rPr lang="en-US" dirty="0" smtClean="0">
                <a:latin typeface="Abyssinica SIL" pitchFamily="2" charset="0"/>
              </a:rPr>
              <a:t>Waterfalls</a:t>
            </a:r>
            <a:endParaRPr lang="en-US" dirty="0">
              <a:latin typeface="Abyssinica SIL" pitchFamily="2" charset="0"/>
            </a:endParaRPr>
          </a:p>
        </p:txBody>
      </p:sp>
      <p:pic>
        <p:nvPicPr>
          <p:cNvPr id="40962" name="Picture 2" descr="https://collaborate.mcpsmd.org/sites/KinderCurriculum/Shared%20Documents/Grade%201/MP%203/India%20images/India_waterfalls%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514475"/>
            <a:ext cx="3467100" cy="51911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553200" y="5553670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http://www.flickr.com/photos/ravages/2703542712/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byssinica SIL" pitchFamily="2" charset="0"/>
              </a:rPr>
              <a:t>Natural features</a:t>
            </a:r>
            <a:br>
              <a:rPr lang="en-US" dirty="0" smtClean="0">
                <a:latin typeface="Abyssinica SIL" pitchFamily="2" charset="0"/>
              </a:rPr>
            </a:br>
            <a:r>
              <a:rPr lang="en-US" dirty="0" smtClean="0">
                <a:latin typeface="Abyssinica SIL" pitchFamily="2" charset="0"/>
              </a:rPr>
              <a:t>Waterfalls</a:t>
            </a:r>
            <a:endParaRPr lang="en-US" dirty="0">
              <a:latin typeface="Abyssinica SIL" pitchFamily="2" charset="0"/>
            </a:endParaRPr>
          </a:p>
        </p:txBody>
      </p:sp>
      <p:pic>
        <p:nvPicPr>
          <p:cNvPr id="46082" name="Picture 2" descr="https://collaborate.mcpsmd.org/sites/KinderCurriculum/Shared%20Documents/Grade%201/MP%203/India%20images/India_waterfalls.jpg"/>
          <p:cNvPicPr>
            <a:picLocks noChangeAspect="1" noChangeArrowheads="1"/>
          </p:cNvPicPr>
          <p:nvPr/>
        </p:nvPicPr>
        <p:blipFill>
          <a:blip r:embed="rId2" cstate="print"/>
          <a:srcRect l="2500" t="4545" r="3750" b="1515"/>
          <a:stretch>
            <a:fillRect/>
          </a:stretch>
        </p:blipFill>
        <p:spPr bwMode="auto">
          <a:xfrm>
            <a:off x="1600200" y="1600200"/>
            <a:ext cx="5715000" cy="4724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0" y="6400800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http://www.flickr.com/photos/suneelmadhekar/2934853050/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byssinica SIL" pitchFamily="2" charset="0"/>
              </a:rPr>
              <a:t>Human-made features</a:t>
            </a:r>
            <a:br>
              <a:rPr lang="en-US" dirty="0" smtClean="0">
                <a:latin typeface="Abyssinica SIL" pitchFamily="2" charset="0"/>
              </a:rPr>
            </a:br>
            <a:r>
              <a:rPr lang="en-US" dirty="0" smtClean="0">
                <a:latin typeface="Abyssinica SIL" pitchFamily="2" charset="0"/>
              </a:rPr>
              <a:t>Architecture, </a:t>
            </a:r>
            <a:r>
              <a:rPr lang="en-US" dirty="0" err="1" smtClean="0">
                <a:latin typeface="Abyssinica SIL" pitchFamily="2" charset="0"/>
              </a:rPr>
              <a:t>Hampi</a:t>
            </a:r>
            <a:endParaRPr lang="en-US" dirty="0">
              <a:latin typeface="Abyssinica SIL" pitchFamily="2" charset="0"/>
            </a:endParaRPr>
          </a:p>
        </p:txBody>
      </p:sp>
      <p:pic>
        <p:nvPicPr>
          <p:cNvPr id="19458" name="Picture 2" descr="https://collaborate.mcpsmd.org/sites/KinderCurriculum/Shared%20Documents/Grade%201/MP%203/India%20images/India_Architecture,%20Ham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0"/>
            <a:ext cx="6324600" cy="47434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438400" y="6400800"/>
            <a:ext cx="4419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http://www.flickr.com/photos/dey/2864026/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byssinica SIL" pitchFamily="2" charset="0"/>
              </a:rPr>
              <a:t>Human-made features</a:t>
            </a:r>
            <a:br>
              <a:rPr lang="en-US" dirty="0" smtClean="0">
                <a:latin typeface="Abyssinica SIL" pitchFamily="2" charset="0"/>
              </a:rPr>
            </a:br>
            <a:r>
              <a:rPr lang="en-US" dirty="0" smtClean="0">
                <a:latin typeface="Abyssinica SIL" pitchFamily="2" charset="0"/>
              </a:rPr>
              <a:t>Architecture</a:t>
            </a:r>
            <a:endParaRPr lang="en-US" dirty="0">
              <a:latin typeface="Abyssinica SIL" pitchFamily="2" charset="0"/>
            </a:endParaRPr>
          </a:p>
        </p:txBody>
      </p:sp>
      <p:pic>
        <p:nvPicPr>
          <p:cNvPr id="18434" name="Picture 2" descr="https://collaborate.mcpsmd.org/sites/KinderCurriculum/Shared%20Documents/Grade%201/MP%203/India%20images/India_archite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524000"/>
            <a:ext cx="3895725" cy="51911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58000" y="5562600"/>
            <a:ext cx="19049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http://www.flickr.com/photos/dey/3136325/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byssinica SIL" pitchFamily="2" charset="0"/>
              </a:rPr>
              <a:t>Human-made features</a:t>
            </a:r>
            <a:br>
              <a:rPr lang="en-US" dirty="0" smtClean="0">
                <a:latin typeface="Abyssinica SIL" pitchFamily="2" charset="0"/>
              </a:rPr>
            </a:br>
            <a:r>
              <a:rPr lang="en-US" dirty="0" smtClean="0">
                <a:latin typeface="Abyssinica SIL" pitchFamily="2" charset="0"/>
              </a:rPr>
              <a:t>Architecture – </a:t>
            </a:r>
            <a:r>
              <a:rPr lang="en-US" dirty="0" err="1" smtClean="0">
                <a:latin typeface="Abyssinica SIL" pitchFamily="2" charset="0"/>
              </a:rPr>
              <a:t>Humayun’s</a:t>
            </a:r>
            <a:r>
              <a:rPr lang="en-US" dirty="0" smtClean="0">
                <a:latin typeface="Abyssinica SIL" pitchFamily="2" charset="0"/>
              </a:rPr>
              <a:t> Tomb</a:t>
            </a:r>
            <a:endParaRPr lang="en-US" dirty="0">
              <a:latin typeface="Abyssinica SIL" pitchFamily="2" charset="0"/>
            </a:endParaRPr>
          </a:p>
        </p:txBody>
      </p:sp>
      <p:pic>
        <p:nvPicPr>
          <p:cNvPr id="17410" name="Picture 2" descr="https://collaborate.mcpsmd.org/sites/KinderCurriculum/Shared%20Documents/Grade%201/MP%203/India%20images/India_architecture_Humayun%27s%20To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524000"/>
            <a:ext cx="4038600" cy="5191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byssinica SIL" pitchFamily="2" charset="0"/>
              </a:rPr>
              <a:t>Human-made features</a:t>
            </a:r>
            <a:br>
              <a:rPr lang="en-US" dirty="0" smtClean="0">
                <a:latin typeface="Abyssinica SIL" pitchFamily="2" charset="0"/>
              </a:rPr>
            </a:br>
            <a:r>
              <a:rPr lang="en-US" dirty="0" smtClean="0">
                <a:latin typeface="Abyssinica SIL" pitchFamily="2" charset="0"/>
              </a:rPr>
              <a:t>Bridge</a:t>
            </a:r>
            <a:endParaRPr lang="en-US" dirty="0">
              <a:latin typeface="Abyssinica SIL" pitchFamily="2" charset="0"/>
            </a:endParaRPr>
          </a:p>
        </p:txBody>
      </p:sp>
      <p:pic>
        <p:nvPicPr>
          <p:cNvPr id="16386" name="Picture 2" descr="https://collaborate.mcpsmd.org/sites/KinderCurriculum/Shared%20Documents/Grade%201/MP%203/India%20images/India_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604000" cy="4953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05000" y="6488668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http://www.flickr.com/photos/kaushal/4990531140/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byssinica SIL" pitchFamily="2" charset="0"/>
              </a:rPr>
              <a:t>Human-made features</a:t>
            </a:r>
            <a:br>
              <a:rPr lang="en-US" dirty="0" smtClean="0">
                <a:latin typeface="Abyssinica SIL" pitchFamily="2" charset="0"/>
              </a:rPr>
            </a:br>
            <a:r>
              <a:rPr lang="en-US" dirty="0" smtClean="0">
                <a:latin typeface="Abyssinica SIL" pitchFamily="2" charset="0"/>
              </a:rPr>
              <a:t>Bridge - </a:t>
            </a:r>
            <a:r>
              <a:rPr lang="en-US" dirty="0" err="1" smtClean="0">
                <a:latin typeface="Abyssinica SIL" pitchFamily="2" charset="0"/>
              </a:rPr>
              <a:t>Nivedita</a:t>
            </a:r>
            <a:r>
              <a:rPr lang="en-US" dirty="0" smtClean="0">
                <a:latin typeface="Abyssinica SIL" pitchFamily="2" charset="0"/>
              </a:rPr>
              <a:t> </a:t>
            </a:r>
            <a:r>
              <a:rPr lang="en-US" dirty="0" err="1" smtClean="0">
                <a:latin typeface="Abyssinica SIL" pitchFamily="2" charset="0"/>
              </a:rPr>
              <a:t>Setu</a:t>
            </a:r>
            <a:r>
              <a:rPr lang="en-US" dirty="0" smtClean="0">
                <a:latin typeface="Abyssinica SIL" pitchFamily="2" charset="0"/>
              </a:rPr>
              <a:t>, Kolkata</a:t>
            </a:r>
            <a:endParaRPr lang="en-US" dirty="0">
              <a:latin typeface="Abyssinica SIL" pitchFamily="2" charset="0"/>
            </a:endParaRPr>
          </a:p>
        </p:txBody>
      </p:sp>
      <p:pic>
        <p:nvPicPr>
          <p:cNvPr id="15362" name="Picture 2" descr="https://collaborate.mcpsmd.org/sites/KinderCurriculum/Shared%20Documents/Grade%201/MP%203/India%20images/India_bridge_Nivedita%20Setu,%20Kolka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477000" cy="476666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0" y="6324600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http://www.flickr.com/photos/85296574@N00/2716236677/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byssinica SIL" pitchFamily="2" charset="0"/>
              </a:rPr>
              <a:t>Human-made features</a:t>
            </a:r>
            <a:br>
              <a:rPr lang="en-US" dirty="0" smtClean="0">
                <a:latin typeface="Abyssinica SIL" pitchFamily="2" charset="0"/>
              </a:rPr>
            </a:br>
            <a:r>
              <a:rPr lang="en-US" dirty="0" smtClean="0">
                <a:latin typeface="Abyssinica SIL" pitchFamily="2" charset="0"/>
              </a:rPr>
              <a:t>Housing</a:t>
            </a:r>
            <a:endParaRPr lang="en-US" dirty="0">
              <a:latin typeface="Abyssinica SIL" pitchFamily="2" charset="0"/>
            </a:endParaRPr>
          </a:p>
        </p:txBody>
      </p:sp>
      <p:pic>
        <p:nvPicPr>
          <p:cNvPr id="14338" name="Picture 2" descr="https://collaborate.mcpsmd.org/sites/KinderCurriculum/Shared%20Documents/Grade%201/MP%203/India%20images/India_hous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524000"/>
            <a:ext cx="3429000" cy="51911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553200" y="5486400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hlinkClick r:id="rId3"/>
              </a:rPr>
              <a:t>http://www.flickr.com/photos/adityakolli/4205907794/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terialItem" ma:contentTypeID="0x010100F3D1D3AF139DB84985AF8E737712B4E300ED640F42210D1241884E696B7897296D" ma:contentTypeVersion="" ma:contentTypeDescription="Content Type for all OLC materials" ma:contentTypeScope="" ma:versionID="d03f08179a6a5d5efcdbef933aaf2984">
  <xsd:schema xmlns:xsd="http://www.w3.org/2001/XMLSchema" xmlns:xs="http://www.w3.org/2001/XMLSchema" xmlns:p="http://schemas.microsoft.com/office/2006/metadata/properties" xmlns:ns2="9D99EE6D-6836-44B2-80E4-FC5C373DFA9C" targetNamespace="http://schemas.microsoft.com/office/2006/metadata/properties" ma:root="true" ma:fieldsID="346eb11adee9a4aa8d0027863a6e69f9" ns2:_="">
    <xsd:import namespace="9D99EE6D-6836-44B2-80E4-FC5C373DFA9C"/>
    <xsd:element name="properties">
      <xsd:complexType>
        <xsd:sequence>
          <xsd:element name="documentManagement">
            <xsd:complexType>
              <xsd:all>
                <xsd:element ref="ns2:MaterialType" minOccurs="0"/>
                <xsd:element ref="ns2:Index" minOccurs="0"/>
                <xsd:element ref="ns2:UnitId" minOccurs="0"/>
                <xsd:element ref="ns2:SubjectAreaId" minOccurs="0"/>
                <xsd:element ref="ns2:MarkingPeriod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99EE6D-6836-44B2-80E4-FC5C373DFA9C" elementFormDefault="qualified">
    <xsd:import namespace="http://schemas.microsoft.com/office/2006/documentManagement/types"/>
    <xsd:import namespace="http://schemas.microsoft.com/office/infopath/2007/PartnerControls"/>
    <xsd:element name="MaterialType" ma:index="8" nillable="true" ma:displayName="Material Type" ma:internalName="MaterialType">
      <xsd:simpleType>
        <xsd:restriction base="dms:Text"/>
      </xsd:simpleType>
    </xsd:element>
    <xsd:element name="Index" ma:index="9" nillable="true" ma:displayName="Index" ma:internalName="Index">
      <xsd:simpleType>
        <xsd:restriction base="dms:Unknown"/>
      </xsd:simpleType>
    </xsd:element>
    <xsd:element name="UnitId" ma:index="10" nillable="true" ma:displayName="Unit Id" ma:internalName="UnitId">
      <xsd:simpleType>
        <xsd:restriction base="dms:Unknown"/>
      </xsd:simpleType>
    </xsd:element>
    <xsd:element name="SubjectAreaId" ma:index="11" nillable="true" ma:displayName="Subject Area Id" ma:internalName="SubjectAreaId">
      <xsd:simpleType>
        <xsd:restriction base="dms:Unknown"/>
      </xsd:simpleType>
    </xsd:element>
    <xsd:element name="MarkingPeriodId" ma:index="12" nillable="true" ma:displayName="Marking Period Id" ma:internalName="MarkingPeriodId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MaterialType xmlns="9D99EE6D-6836-44B2-80E4-FC5C373DFA9C">MarkingPeriod</MaterialType>
    <UnitId xmlns="9D99EE6D-6836-44B2-80E4-FC5C373DFA9C">0</UnitId>
    <MarkingPeriodId xmlns="9D99EE6D-6836-44B2-80E4-FC5C373DFA9C">3</MarkingPeriodId>
    <SubjectAreaId xmlns="9D99EE6D-6836-44B2-80E4-FC5C373DFA9C">0</SubjectAreaId>
    <Index xmlns="9D99EE6D-6836-44B2-80E4-FC5C373DFA9C">7</Index>
  </documentManagement>
</p:properties>
</file>

<file path=customXml/itemProps1.xml><?xml version="1.0" encoding="utf-8"?>
<ds:datastoreItem xmlns:ds="http://schemas.openxmlformats.org/officeDocument/2006/customXml" ds:itemID="{A338880D-77A8-4B57-A8D0-A2D5E69D6A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99EE6D-6836-44B2-80E4-FC5C373DFA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28687F-15CE-42DD-A8BF-BC43ADC37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71DEED-8CCD-4403-ACA5-8C66BA1B8424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http://purl.org/dc/dcmitype/"/>
    <ds:schemaRef ds:uri="9D99EE6D-6836-44B2-80E4-FC5C373DFA9C"/>
    <ds:schemaRef ds:uri="http://schemas.openxmlformats.org/package/2006/metadata/core-properties"/>
    <ds:schemaRef ds:uri="http://purl.org/dc/elements/1.1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178</Words>
  <Application>Microsoft Office PowerPoint</Application>
  <PresentationFormat>On-screen Show (4:3)</PresentationFormat>
  <Paragraphs>61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Young Geographers Project</vt:lpstr>
      <vt:lpstr>Human-made features Taj Mahal</vt:lpstr>
      <vt:lpstr>Human-made features Architecture</vt:lpstr>
      <vt:lpstr>Human-made features Architecture, Hampi</vt:lpstr>
      <vt:lpstr>Human-made features Architecture</vt:lpstr>
      <vt:lpstr>Human-made features Architecture – Humayun’s Tomb</vt:lpstr>
      <vt:lpstr>Human-made features Bridge</vt:lpstr>
      <vt:lpstr>Human-made features Bridge - Nivedita Setu, Kolkata</vt:lpstr>
      <vt:lpstr>Human-made features Housing</vt:lpstr>
      <vt:lpstr>Human-made features Nabadiganta skyline, Kolkata</vt:lpstr>
      <vt:lpstr>Human-made features Road</vt:lpstr>
      <vt:lpstr>Human-made features Road - Kanakapura, Karnataka</vt:lpstr>
      <vt:lpstr>Human-made features Road, Buildings</vt:lpstr>
      <vt:lpstr>Natural features Athirappilly Waterfall in Kerala</vt:lpstr>
      <vt:lpstr>Natural features Border plains</vt:lpstr>
      <vt:lpstr>Natural features  Spangtang Canyon</vt:lpstr>
      <vt:lpstr>Natural features - forest Kangchenjunga National Park in Sikkim</vt:lpstr>
      <vt:lpstr>Natural features Hills</vt:lpstr>
      <vt:lpstr>Natural features Himalayan Mountains</vt:lpstr>
      <vt:lpstr>Natural features Mountains</vt:lpstr>
      <vt:lpstr>Natural features Rock formations</vt:lpstr>
      <vt:lpstr>Natural features Himalayan rock formations</vt:lpstr>
      <vt:lpstr>Natural features  Lonavala Buddhist caves</vt:lpstr>
      <vt:lpstr>Natural features  Pangong Lake</vt:lpstr>
      <vt:lpstr>Natural features  Parvati Valley</vt:lpstr>
      <vt:lpstr>Natural features  Pookode Lake</vt:lpstr>
      <vt:lpstr>Natural features Sand dunes</vt:lpstr>
      <vt:lpstr>Natural features  Sand dune - Thar desert</vt:lpstr>
      <vt:lpstr>Natural features  Thar desert</vt:lpstr>
      <vt:lpstr>Natural features  Tungabhadra River</vt:lpstr>
      <vt:lpstr>Natural features  Valley of Flowers National Park in Uttranchal</vt:lpstr>
      <vt:lpstr>Natural features Waterfalls</vt:lpstr>
      <vt:lpstr>Natural features Waterfalls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Young Geographers Project - India</dc:title>
  <dc:creator>Melissa</dc:creator>
  <cp:lastModifiedBy>Melissa</cp:lastModifiedBy>
  <cp:revision>41</cp:revision>
  <cp:lastPrinted>2012-02-15T14:38:10Z</cp:lastPrinted>
  <dcterms:created xsi:type="dcterms:W3CDTF">2006-08-16T00:00:00Z</dcterms:created>
  <dcterms:modified xsi:type="dcterms:W3CDTF">2014-01-12T15:16:06Z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0x010100F3D1D3AF139DB84985AF8E737712B4E300ED640F42210D1241884E696B7897296D</vt:lpwstr>
  </property>
</Properties>
</file>