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257" r:id="rId4"/>
    <p:sldId id="267" r:id="rId5"/>
    <p:sldId id="258" r:id="rId6"/>
    <p:sldId id="268" r:id="rId7"/>
    <p:sldId id="259" r:id="rId8"/>
    <p:sldId id="260" r:id="rId9"/>
    <p:sldId id="261" r:id="rId10"/>
    <p:sldId id="262" r:id="rId11"/>
    <p:sldId id="265" r:id="rId12"/>
    <p:sldId id="266"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4D81F95-0F0F-4DC4-95E9-5C5B1F4186BD}" type="datetimeFigureOut">
              <a:rPr lang="en-US" smtClean="0"/>
              <a:t>6/28/2012</a:t>
            </a:fld>
            <a:endParaRPr lang="en-US"/>
          </a:p>
        </p:txBody>
      </p:sp>
      <p:sp>
        <p:nvSpPr>
          <p:cNvPr id="17" name="Slide Number Placeholder 16"/>
          <p:cNvSpPr>
            <a:spLocks noGrp="1"/>
          </p:cNvSpPr>
          <p:nvPr>
            <p:ph type="sldNum" sz="quarter" idx="11"/>
          </p:nvPr>
        </p:nvSpPr>
        <p:spPr/>
        <p:txBody>
          <a:bodyPr/>
          <a:lstStyle/>
          <a:p>
            <a:fld id="{D937B551-6676-4CB0-BA5A-0650F86F2E55}"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81F95-0F0F-4DC4-95E9-5C5B1F4186BD}"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B551-6676-4CB0-BA5A-0650F86F2E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81F95-0F0F-4DC4-95E9-5C5B1F4186BD}"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7B551-6676-4CB0-BA5A-0650F86F2E55}"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4D81F95-0F0F-4DC4-95E9-5C5B1F4186BD}" type="datetimeFigureOut">
              <a:rPr lang="en-US" smtClean="0"/>
              <a:t>6/28/2012</a:t>
            </a:fld>
            <a:endParaRPr lang="en-US"/>
          </a:p>
        </p:txBody>
      </p:sp>
      <p:sp>
        <p:nvSpPr>
          <p:cNvPr id="12" name="Slide Number Placeholder 11"/>
          <p:cNvSpPr>
            <a:spLocks noGrp="1"/>
          </p:cNvSpPr>
          <p:nvPr>
            <p:ph type="sldNum" sz="quarter" idx="15"/>
          </p:nvPr>
        </p:nvSpPr>
        <p:spPr/>
        <p:txBody>
          <a:bodyPr/>
          <a:lstStyle/>
          <a:p>
            <a:fld id="{D937B551-6676-4CB0-BA5A-0650F86F2E55}"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4D81F95-0F0F-4DC4-95E9-5C5B1F4186BD}" type="datetimeFigureOut">
              <a:rPr lang="en-US" smtClean="0"/>
              <a:t>6/28/2012</a:t>
            </a:fld>
            <a:endParaRPr lang="en-US"/>
          </a:p>
        </p:txBody>
      </p:sp>
      <p:sp>
        <p:nvSpPr>
          <p:cNvPr id="14" name="Slide Number Placeholder 13"/>
          <p:cNvSpPr>
            <a:spLocks noGrp="1"/>
          </p:cNvSpPr>
          <p:nvPr>
            <p:ph type="sldNum" sz="quarter" idx="11"/>
          </p:nvPr>
        </p:nvSpPr>
        <p:spPr/>
        <p:txBody>
          <a:bodyPr/>
          <a:lstStyle/>
          <a:p>
            <a:fld id="{D937B551-6676-4CB0-BA5A-0650F86F2E5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4D81F95-0F0F-4DC4-95E9-5C5B1F4186BD}" type="datetimeFigureOut">
              <a:rPr lang="en-US" smtClean="0"/>
              <a:t>6/28/2012</a:t>
            </a:fld>
            <a:endParaRPr lang="en-US"/>
          </a:p>
        </p:txBody>
      </p:sp>
      <p:sp>
        <p:nvSpPr>
          <p:cNvPr id="12" name="Slide Number Placeholder 11"/>
          <p:cNvSpPr>
            <a:spLocks noGrp="1"/>
          </p:cNvSpPr>
          <p:nvPr>
            <p:ph type="sldNum" sz="quarter" idx="16"/>
          </p:nvPr>
        </p:nvSpPr>
        <p:spPr/>
        <p:txBody>
          <a:bodyPr/>
          <a:lstStyle/>
          <a:p>
            <a:fld id="{D937B551-6676-4CB0-BA5A-0650F86F2E55}"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4D81F95-0F0F-4DC4-95E9-5C5B1F4186BD}" type="datetimeFigureOut">
              <a:rPr lang="en-US" smtClean="0"/>
              <a:t>6/28/2012</a:t>
            </a:fld>
            <a:endParaRPr lang="en-US"/>
          </a:p>
        </p:txBody>
      </p:sp>
      <p:sp>
        <p:nvSpPr>
          <p:cNvPr id="12" name="Slide Number Placeholder 11"/>
          <p:cNvSpPr>
            <a:spLocks noGrp="1"/>
          </p:cNvSpPr>
          <p:nvPr>
            <p:ph type="sldNum" sz="quarter" idx="17"/>
          </p:nvPr>
        </p:nvSpPr>
        <p:spPr/>
        <p:txBody>
          <a:bodyPr/>
          <a:lstStyle/>
          <a:p>
            <a:fld id="{D937B551-6676-4CB0-BA5A-0650F86F2E55}"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4D81F95-0F0F-4DC4-95E9-5C5B1F4186BD}" type="datetimeFigureOut">
              <a:rPr lang="en-US" smtClean="0"/>
              <a:t>6/28/2012</a:t>
            </a:fld>
            <a:endParaRPr lang="en-US"/>
          </a:p>
        </p:txBody>
      </p:sp>
      <p:sp>
        <p:nvSpPr>
          <p:cNvPr id="16" name="Slide Number Placeholder 15"/>
          <p:cNvSpPr>
            <a:spLocks noGrp="1"/>
          </p:cNvSpPr>
          <p:nvPr>
            <p:ph type="sldNum" sz="quarter" idx="11"/>
          </p:nvPr>
        </p:nvSpPr>
        <p:spPr/>
        <p:txBody>
          <a:bodyPr/>
          <a:lstStyle/>
          <a:p>
            <a:fld id="{D937B551-6676-4CB0-BA5A-0650F86F2E5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4D81F95-0F0F-4DC4-95E9-5C5B1F4186BD}" type="datetimeFigureOut">
              <a:rPr lang="en-US" smtClean="0"/>
              <a:t>6/28/2012</a:t>
            </a:fld>
            <a:endParaRPr lang="en-US"/>
          </a:p>
        </p:txBody>
      </p:sp>
      <p:sp>
        <p:nvSpPr>
          <p:cNvPr id="8" name="Slide Number Placeholder 7"/>
          <p:cNvSpPr>
            <a:spLocks noGrp="1"/>
          </p:cNvSpPr>
          <p:nvPr>
            <p:ph type="sldNum" sz="quarter" idx="11"/>
          </p:nvPr>
        </p:nvSpPr>
        <p:spPr/>
        <p:txBody>
          <a:bodyPr/>
          <a:lstStyle/>
          <a:p>
            <a:fld id="{D937B551-6676-4CB0-BA5A-0650F86F2E5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4D81F95-0F0F-4DC4-95E9-5C5B1F4186BD}" type="datetimeFigureOut">
              <a:rPr lang="en-US" smtClean="0"/>
              <a:t>6/28/2012</a:t>
            </a:fld>
            <a:endParaRPr lang="en-US"/>
          </a:p>
        </p:txBody>
      </p:sp>
      <p:sp>
        <p:nvSpPr>
          <p:cNvPr id="19" name="Slide Number Placeholder 18"/>
          <p:cNvSpPr>
            <a:spLocks noGrp="1"/>
          </p:cNvSpPr>
          <p:nvPr>
            <p:ph type="sldNum" sz="quarter" idx="16"/>
          </p:nvPr>
        </p:nvSpPr>
        <p:spPr/>
        <p:txBody>
          <a:bodyPr/>
          <a:lstStyle/>
          <a:p>
            <a:fld id="{D937B551-6676-4CB0-BA5A-0650F86F2E55}"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4D81F95-0F0F-4DC4-95E9-5C5B1F4186BD}" type="datetimeFigureOut">
              <a:rPr lang="en-US" smtClean="0"/>
              <a:t>6/28/2012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937B551-6676-4CB0-BA5A-0650F86F2E55}"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4D81F95-0F0F-4DC4-95E9-5C5B1F4186BD}" type="datetimeFigureOut">
              <a:rPr lang="en-US" smtClean="0"/>
              <a:t>6/28/2012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937B551-6676-4CB0-BA5A-0650F86F2E55}"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eachingbooks.net/book_reading.cgi?id=4613&amp;a=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C0pmOeYoEo&amp;feature=related" TargetMode="External"/><Relationship Id="rId2" Type="http://schemas.openxmlformats.org/officeDocument/2006/relationships/hyperlink" Target="http://grooveshark.com/#!/s/Colinda/2DtmnK?src=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tOjuzvLcso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hlinkClick r:id="rId2"/>
              </a:rPr>
              <a:t>Intro To 9</a:t>
            </a:r>
            <a:r>
              <a:rPr lang="en-US" sz="2400" baseline="30000" dirty="0" smtClean="0">
                <a:hlinkClick r:id="rId2"/>
              </a:rPr>
              <a:t>th</a:t>
            </a:r>
            <a:r>
              <a:rPr lang="en-US" sz="2400" dirty="0" smtClean="0">
                <a:hlinkClick r:id="rId2"/>
              </a:rPr>
              <a:t> Ward</a:t>
            </a:r>
            <a:endParaRPr lang="en-US" sz="2400" dirty="0"/>
          </a:p>
        </p:txBody>
      </p:sp>
    </p:spTree>
    <p:extLst>
      <p:ext uri="{BB962C8B-B14F-4D97-AF65-F5344CB8AC3E}">
        <p14:creationId xmlns:p14="http://schemas.microsoft.com/office/powerpoint/2010/main" val="5527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undraisingdetective.com/.a/6a011570955d69970b0133f54379aa970b-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6576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3-eu-west-1.amazonaws.com/lowres-picturecabinet.com/173/main/28/5843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3400"/>
            <a:ext cx="40767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8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001000" cy="6370975"/>
          </a:xfrm>
          <a:prstGeom prst="rect">
            <a:avLst/>
          </a:prstGeom>
          <a:noFill/>
        </p:spPr>
        <p:txBody>
          <a:bodyPr wrap="square" rtlCol="0">
            <a:spAutoFit/>
          </a:bodyPr>
          <a:lstStyle/>
          <a:p>
            <a:r>
              <a:rPr lang="en-US" sz="2400" b="1" dirty="0" smtClean="0">
                <a:solidFill>
                  <a:srgbClr val="00FFFF"/>
                </a:solidFill>
                <a:effectLst/>
              </a:rPr>
              <a:t>The Philistine army </a:t>
            </a:r>
            <a:r>
              <a:rPr lang="en-US" sz="2400" b="1" dirty="0" smtClean="0">
                <a:solidFill>
                  <a:srgbClr val="00FFFF"/>
                </a:solidFill>
                <a:effectLst/>
              </a:rPr>
              <a:t>gathered </a:t>
            </a:r>
            <a:r>
              <a:rPr lang="en-US" sz="2400" b="1" dirty="0" smtClean="0">
                <a:solidFill>
                  <a:srgbClr val="00FFFF"/>
                </a:solidFill>
                <a:effectLst/>
              </a:rPr>
              <a:t>for war against Israel. A Philistine giant measuring over nine feet tall and wearing full armor came out each day for forty days, challenging the Israelites to fight. His name was Goliath. Saul, the King of Israel, and the whole army were terrified of Goliath. One </a:t>
            </a:r>
            <a:r>
              <a:rPr lang="en-US" sz="2400" b="1" dirty="0" smtClean="0">
                <a:solidFill>
                  <a:srgbClr val="00FFFF"/>
                </a:solidFill>
                <a:effectLst/>
              </a:rPr>
              <a:t>day, </a:t>
            </a:r>
            <a:r>
              <a:rPr lang="en-US" sz="2400" b="1" dirty="0" smtClean="0">
                <a:solidFill>
                  <a:srgbClr val="00FFFF"/>
                </a:solidFill>
                <a:effectLst/>
              </a:rPr>
              <a:t>David was sent to the battle lines </a:t>
            </a:r>
            <a:r>
              <a:rPr lang="en-US" sz="2400" b="1" dirty="0" smtClean="0">
                <a:solidFill>
                  <a:srgbClr val="00FFFF"/>
                </a:solidFill>
                <a:effectLst/>
              </a:rPr>
              <a:t>to </a:t>
            </a:r>
            <a:r>
              <a:rPr lang="en-US" sz="2400" b="1" dirty="0" smtClean="0">
                <a:solidFill>
                  <a:srgbClr val="00FFFF"/>
                </a:solidFill>
                <a:effectLst/>
              </a:rPr>
              <a:t>bring back news of his brothers. David heard Goliath shouting his daily </a:t>
            </a:r>
            <a:r>
              <a:rPr lang="en-US" sz="2400" b="1" dirty="0" smtClean="0">
                <a:solidFill>
                  <a:srgbClr val="00FFFF"/>
                </a:solidFill>
                <a:effectLst/>
              </a:rPr>
              <a:t>challenge </a:t>
            </a:r>
            <a:r>
              <a:rPr lang="en-US" sz="2400" b="1" dirty="0" smtClean="0">
                <a:solidFill>
                  <a:srgbClr val="00FFFF"/>
                </a:solidFill>
                <a:effectLst/>
              </a:rPr>
              <a:t>and he saw the great fear in the </a:t>
            </a:r>
            <a:r>
              <a:rPr lang="en-US" sz="2400" b="1" dirty="0" smtClean="0">
                <a:solidFill>
                  <a:srgbClr val="00FFFF"/>
                </a:solidFill>
                <a:effectLst/>
              </a:rPr>
              <a:t>army </a:t>
            </a:r>
            <a:r>
              <a:rPr lang="en-US" sz="2400" b="1" dirty="0" smtClean="0">
                <a:solidFill>
                  <a:srgbClr val="00FFFF"/>
                </a:solidFill>
                <a:effectLst/>
              </a:rPr>
              <a:t>of Israel.  David volunteered to fight Goliath. Dressed in his simple tunic, carrying his shepherd's staff, </a:t>
            </a:r>
            <a:r>
              <a:rPr lang="en-US" sz="2400" b="1" dirty="0" smtClean="0">
                <a:solidFill>
                  <a:srgbClr val="00FFFF"/>
                </a:solidFill>
                <a:effectLst/>
              </a:rPr>
              <a:t>slingshot, </a:t>
            </a:r>
            <a:r>
              <a:rPr lang="en-US" sz="2400" b="1" dirty="0" smtClean="0">
                <a:solidFill>
                  <a:srgbClr val="00FFFF"/>
                </a:solidFill>
                <a:effectLst/>
              </a:rPr>
              <a:t>and a pouch full of stones, David approached Goliath. The giant cursed at him, hurling threats and insults.  As Goliath moved in for the kill, David reached into his bag and slung one of his stones at Goliath's head. Finding a hole in the armor, the stone sank into the giant's forehead and he fell face down on the ground. When the Philistines saw that their hero was dead, they turned and ran. </a:t>
            </a:r>
            <a:endParaRPr lang="en-US" sz="2400" b="1" dirty="0">
              <a:solidFill>
                <a:srgbClr val="00FFFF"/>
              </a:solidFill>
            </a:endParaRPr>
          </a:p>
        </p:txBody>
      </p:sp>
    </p:spTree>
    <p:extLst>
      <p:ext uri="{BB962C8B-B14F-4D97-AF65-F5344CB8AC3E}">
        <p14:creationId xmlns:p14="http://schemas.microsoft.com/office/powerpoint/2010/main" val="12660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5632311"/>
          </a:xfrm>
          <a:prstGeom prst="rect">
            <a:avLst/>
          </a:prstGeom>
          <a:noFill/>
        </p:spPr>
        <p:txBody>
          <a:bodyPr wrap="square" rtlCol="0">
            <a:spAutoFit/>
          </a:bodyPr>
          <a:lstStyle/>
          <a:p>
            <a:r>
              <a:rPr lang="en-US" sz="2400" b="1" dirty="0" smtClean="0">
                <a:solidFill>
                  <a:srgbClr val="FFFF00"/>
                </a:solidFill>
                <a:effectLst/>
              </a:rPr>
              <a:t>The Jews </a:t>
            </a:r>
            <a:r>
              <a:rPr lang="en-US" sz="2400" b="1" dirty="0" smtClean="0">
                <a:solidFill>
                  <a:srgbClr val="FFFF00"/>
                </a:solidFill>
                <a:effectLst/>
              </a:rPr>
              <a:t>were in </a:t>
            </a:r>
            <a:r>
              <a:rPr lang="en-US" sz="2400" b="1" dirty="0" smtClean="0">
                <a:solidFill>
                  <a:srgbClr val="FFFF00"/>
                </a:solidFill>
                <a:effectLst/>
              </a:rPr>
              <a:t>Egypt </a:t>
            </a:r>
            <a:r>
              <a:rPr lang="en-US" sz="2400" b="1" dirty="0" smtClean="0">
                <a:solidFill>
                  <a:srgbClr val="FFFF00"/>
                </a:solidFill>
                <a:effectLst/>
              </a:rPr>
              <a:t>for 400 </a:t>
            </a:r>
            <a:r>
              <a:rPr lang="en-US" sz="2400" b="1" dirty="0" smtClean="0">
                <a:solidFill>
                  <a:srgbClr val="FFFF00"/>
                </a:solidFill>
                <a:effectLst/>
              </a:rPr>
              <a:t>years. </a:t>
            </a:r>
            <a:r>
              <a:rPr lang="en-US" sz="2400" b="1" dirty="0" smtClean="0">
                <a:solidFill>
                  <a:srgbClr val="FFFF00"/>
                </a:solidFill>
                <a:effectLst/>
              </a:rPr>
              <a:t>Pharaoh, the ruler in Egypt, </a:t>
            </a:r>
            <a:r>
              <a:rPr lang="en-US" sz="2400" b="1" dirty="0" smtClean="0">
                <a:solidFill>
                  <a:srgbClr val="FFFF00"/>
                </a:solidFill>
                <a:effectLst/>
              </a:rPr>
              <a:t>was afraid of the Jews because there were so many of them. He </a:t>
            </a:r>
            <a:r>
              <a:rPr lang="en-US" sz="2400" b="1" dirty="0" smtClean="0">
                <a:solidFill>
                  <a:srgbClr val="FFFF00"/>
                </a:solidFill>
                <a:effectLst/>
              </a:rPr>
              <a:t>was afraid </a:t>
            </a:r>
            <a:r>
              <a:rPr lang="en-US" sz="2400" b="1" dirty="0" smtClean="0">
                <a:solidFill>
                  <a:srgbClr val="FFFF00"/>
                </a:solidFill>
                <a:effectLst/>
              </a:rPr>
              <a:t>they would join </a:t>
            </a:r>
            <a:r>
              <a:rPr lang="en-US" sz="2400" b="1" dirty="0" smtClean="0">
                <a:solidFill>
                  <a:srgbClr val="FFFF00"/>
                </a:solidFill>
                <a:effectLst/>
              </a:rPr>
              <a:t>another </a:t>
            </a:r>
            <a:r>
              <a:rPr lang="en-US" sz="2400" b="1" dirty="0" smtClean="0">
                <a:solidFill>
                  <a:srgbClr val="FFFF00"/>
                </a:solidFill>
                <a:effectLst/>
              </a:rPr>
              <a:t>army against the Egyptians or start a rebellion. He ordered all male Hebrew babies to be killed. When </a:t>
            </a:r>
            <a:r>
              <a:rPr lang="en-US" sz="2400" b="1" dirty="0" smtClean="0">
                <a:solidFill>
                  <a:srgbClr val="FFFF00"/>
                </a:solidFill>
                <a:effectLst/>
              </a:rPr>
              <a:t>the Jewish woman, </a:t>
            </a:r>
            <a:r>
              <a:rPr lang="en-US" sz="2400" b="1" dirty="0" err="1" smtClean="0">
                <a:solidFill>
                  <a:srgbClr val="FFFF00"/>
                </a:solidFill>
                <a:effectLst/>
              </a:rPr>
              <a:t>Jochebed</a:t>
            </a:r>
            <a:r>
              <a:rPr lang="en-US" sz="2400" b="1" dirty="0" smtClean="0">
                <a:solidFill>
                  <a:srgbClr val="FFFF00"/>
                </a:solidFill>
                <a:effectLst/>
              </a:rPr>
              <a:t>,</a:t>
            </a:r>
            <a:r>
              <a:rPr lang="en-US" sz="2400" b="1" dirty="0" smtClean="0">
                <a:solidFill>
                  <a:srgbClr val="FFFF00"/>
                </a:solidFill>
              </a:rPr>
              <a:t> </a:t>
            </a:r>
            <a:r>
              <a:rPr lang="en-US" sz="2400" b="1" dirty="0" smtClean="0">
                <a:solidFill>
                  <a:srgbClr val="FFFF00"/>
                </a:solidFill>
                <a:effectLst/>
              </a:rPr>
              <a:t> </a:t>
            </a:r>
            <a:r>
              <a:rPr lang="en-US" sz="2400" b="1" dirty="0" smtClean="0">
                <a:solidFill>
                  <a:srgbClr val="FFFF00"/>
                </a:solidFill>
                <a:effectLst/>
              </a:rPr>
              <a:t>gave birth to a </a:t>
            </a:r>
            <a:r>
              <a:rPr lang="en-US" sz="2400" b="1" dirty="0" smtClean="0">
                <a:solidFill>
                  <a:srgbClr val="FFFF00"/>
                </a:solidFill>
                <a:effectLst/>
              </a:rPr>
              <a:t>son, </a:t>
            </a:r>
            <a:r>
              <a:rPr lang="en-US" sz="2400" b="1" dirty="0" smtClean="0">
                <a:solidFill>
                  <a:srgbClr val="FFFF00"/>
                </a:solidFill>
                <a:effectLst/>
              </a:rPr>
              <a:t>she took a basket and coated the bottom with tar, to make it waterproof. Then she put the baby in it and set it among the reeds on the bank of the Nile River. At that same time, Pharaoh's daughter was bathing in the river. One of her maidservants saw the basket and brought it to her. Miriam, the baby's sister, watched to see what would happen. Miriam fetched her mother, </a:t>
            </a:r>
            <a:r>
              <a:rPr lang="en-US" sz="2400" b="1" dirty="0" err="1" smtClean="0">
                <a:solidFill>
                  <a:srgbClr val="FFFF00"/>
                </a:solidFill>
                <a:effectLst/>
              </a:rPr>
              <a:t>Jochebed</a:t>
            </a:r>
            <a:r>
              <a:rPr lang="en-US" sz="2400" b="1" dirty="0" smtClean="0">
                <a:solidFill>
                  <a:srgbClr val="FFFF00"/>
                </a:solidFill>
                <a:effectLst/>
              </a:rPr>
              <a:t> and </a:t>
            </a:r>
            <a:r>
              <a:rPr lang="en-US" sz="2400" b="1" dirty="0" smtClean="0">
                <a:solidFill>
                  <a:srgbClr val="FFFF00"/>
                </a:solidFill>
                <a:effectLst/>
              </a:rPr>
              <a:t>brought her to nurse and care for the boy, her own son, until he grew. Then </a:t>
            </a:r>
            <a:r>
              <a:rPr lang="en-US" sz="2400" b="1" dirty="0" smtClean="0">
                <a:solidFill>
                  <a:srgbClr val="FFFF00"/>
                </a:solidFill>
                <a:effectLst/>
              </a:rPr>
              <a:t>Miriam </a:t>
            </a:r>
            <a:r>
              <a:rPr lang="en-US" sz="2400" b="1" dirty="0" smtClean="0">
                <a:solidFill>
                  <a:srgbClr val="FFFF00"/>
                </a:solidFill>
                <a:effectLst/>
              </a:rPr>
              <a:t>brought him back to Pharaoh's daughter, who raised him as her own. </a:t>
            </a:r>
            <a:r>
              <a:rPr lang="en-US" sz="2400" b="1" dirty="0" err="1" smtClean="0">
                <a:solidFill>
                  <a:srgbClr val="FFFF00"/>
                </a:solidFill>
                <a:effectLst/>
              </a:rPr>
              <a:t>Pharoah’s</a:t>
            </a:r>
            <a:r>
              <a:rPr lang="en-US" sz="2400" b="1" dirty="0" smtClean="0">
                <a:solidFill>
                  <a:srgbClr val="FFFF00"/>
                </a:solidFill>
                <a:effectLst/>
              </a:rPr>
              <a:t> daughter named him Moses. </a:t>
            </a:r>
            <a:endParaRPr lang="en-US" sz="2400" b="1" dirty="0">
              <a:solidFill>
                <a:srgbClr val="FFFF00"/>
              </a:solidFill>
            </a:endParaRPr>
          </a:p>
        </p:txBody>
      </p:sp>
    </p:spTree>
    <p:extLst>
      <p:ext uri="{BB962C8B-B14F-4D97-AF65-F5344CB8AC3E}">
        <p14:creationId xmlns:p14="http://schemas.microsoft.com/office/powerpoint/2010/main" val="428481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angerinetravel.com/blog/wp-content/uploads/2012/05/Golden-Gate-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09600"/>
            <a:ext cx="4867275" cy="389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19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09600"/>
            <a:ext cx="6172200" cy="2585323"/>
          </a:xfrm>
          <a:prstGeom prst="rect">
            <a:avLst/>
          </a:prstGeom>
          <a:noFill/>
        </p:spPr>
        <p:txBody>
          <a:bodyPr wrap="square" rtlCol="0">
            <a:spAutoFit/>
          </a:bodyPr>
          <a:lstStyle/>
          <a:p>
            <a:pPr algn="ctr"/>
            <a:r>
              <a:rPr lang="en-US" sz="5400" b="1" dirty="0" err="1" smtClean="0">
                <a:solidFill>
                  <a:srgbClr val="FFC000"/>
                </a:solidFill>
              </a:rPr>
              <a:t>NaRLins</a:t>
            </a:r>
            <a:r>
              <a:rPr lang="en-US" sz="5400" b="1" dirty="0" smtClean="0">
                <a:solidFill>
                  <a:srgbClr val="FFC000"/>
                </a:solidFill>
              </a:rPr>
              <a:t> Music!</a:t>
            </a:r>
          </a:p>
          <a:p>
            <a:pPr algn="ctr"/>
            <a:r>
              <a:rPr lang="en-US" sz="5400" b="1" dirty="0" err="1" smtClean="0">
                <a:solidFill>
                  <a:srgbClr val="FFC000"/>
                </a:solidFill>
                <a:hlinkClick r:id="rId2"/>
              </a:rPr>
              <a:t>Colinda</a:t>
            </a:r>
            <a:endParaRPr lang="en-US" sz="5400" b="1" dirty="0" smtClean="0">
              <a:solidFill>
                <a:srgbClr val="FFC000"/>
              </a:solidFill>
            </a:endParaRPr>
          </a:p>
          <a:p>
            <a:pPr algn="ctr"/>
            <a:r>
              <a:rPr lang="en-US" sz="5400" b="1" dirty="0" smtClean="0">
                <a:solidFill>
                  <a:srgbClr val="FFC000"/>
                </a:solidFill>
                <a:hlinkClick r:id="rId3"/>
              </a:rPr>
              <a:t>Zydeco</a:t>
            </a:r>
            <a:endParaRPr lang="en-US" sz="5400" b="1" dirty="0" smtClean="0">
              <a:solidFill>
                <a:srgbClr val="FFC000"/>
              </a:solidFill>
            </a:endParaRPr>
          </a:p>
        </p:txBody>
      </p:sp>
    </p:spTree>
    <p:extLst>
      <p:ext uri="{BB962C8B-B14F-4D97-AF65-F5344CB8AC3E}">
        <p14:creationId xmlns:p14="http://schemas.microsoft.com/office/powerpoint/2010/main" val="382483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4.bp.blogspot.com/-U93UVmdXwBU/TaQt1y9SPGI/AAAAAAAAB_w/ROo-bVUuWPM/s1600/Louisiana%2BJambalaya.jpeg"/>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p:spPr>
      </p:pic>
    </p:spTree>
    <p:extLst>
      <p:ext uri="{BB962C8B-B14F-4D97-AF65-F5344CB8AC3E}">
        <p14:creationId xmlns:p14="http://schemas.microsoft.com/office/powerpoint/2010/main" val="995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mebakedmemories.com/images/pralin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4216689" cy="4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28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0"/>
            <a:ext cx="5181600" cy="461665"/>
          </a:xfrm>
          <a:prstGeom prst="rect">
            <a:avLst/>
          </a:prstGeom>
          <a:noFill/>
        </p:spPr>
        <p:txBody>
          <a:bodyPr wrap="square" rtlCol="0">
            <a:spAutoFit/>
          </a:bodyPr>
          <a:lstStyle/>
          <a:p>
            <a:pPr algn="ctr"/>
            <a:r>
              <a:rPr lang="en-US" sz="2400" b="1" dirty="0" smtClean="0">
                <a:solidFill>
                  <a:srgbClr val="FFC000"/>
                </a:solidFill>
                <a:hlinkClick r:id="rId2"/>
              </a:rPr>
              <a:t>Romeo + Juliet  (page 6)</a:t>
            </a:r>
            <a:endParaRPr lang="en-US" sz="2400" b="1" dirty="0">
              <a:solidFill>
                <a:srgbClr val="FFC000"/>
              </a:solidFill>
            </a:endParaRPr>
          </a:p>
        </p:txBody>
      </p:sp>
    </p:spTree>
    <p:extLst>
      <p:ext uri="{BB962C8B-B14F-4D97-AF65-F5344CB8AC3E}">
        <p14:creationId xmlns:p14="http://schemas.microsoft.com/office/powerpoint/2010/main" val="86265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Bowsr5Cnolk/T9-L-Ehy4EI/AAAAAAAANj8/VsyEzkPO-m4/s1600/bill-clinton+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36671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7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hatty-cathy.net/images/soft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2388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9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ciway.net/sc-photos/albums/midlands-sc/magnolia-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9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itsnews.com/wp-content/uploads/2009/04/teach-for-a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02920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191000"/>
            <a:ext cx="7848600" cy="1938992"/>
          </a:xfrm>
          <a:prstGeom prst="rect">
            <a:avLst/>
          </a:prstGeom>
          <a:noFill/>
        </p:spPr>
        <p:txBody>
          <a:bodyPr wrap="square" rtlCol="0">
            <a:spAutoFit/>
          </a:bodyPr>
          <a:lstStyle/>
          <a:p>
            <a:r>
              <a:rPr lang="en-US" sz="2400" b="1" dirty="0" smtClean="0"/>
              <a:t>An American non-profit organization that wants to stop educational unfairness by asking high-achieving recent college graduates and professionals to teach for two or more years in low-income communities throughout the United States. </a:t>
            </a:r>
            <a:endParaRPr lang="en-US" sz="2400" b="1" dirty="0"/>
          </a:p>
        </p:txBody>
      </p:sp>
    </p:spTree>
    <p:extLst>
      <p:ext uri="{BB962C8B-B14F-4D97-AF65-F5344CB8AC3E}">
        <p14:creationId xmlns:p14="http://schemas.microsoft.com/office/powerpoint/2010/main" val="214713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RA1BPvtXxPA/TzHsem7P88I/AAAAAAAAA7k/dfCmpnsUtrU/s1600/sea_spong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4048125"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4572000"/>
            <a:ext cx="5943600" cy="584775"/>
          </a:xfrm>
          <a:prstGeom prst="rect">
            <a:avLst/>
          </a:prstGeom>
          <a:noFill/>
        </p:spPr>
        <p:txBody>
          <a:bodyPr wrap="square" rtlCol="0">
            <a:spAutoFit/>
          </a:bodyPr>
          <a:lstStyle/>
          <a:p>
            <a:r>
              <a:rPr lang="en-US" sz="3200" b="1" dirty="0" smtClean="0"/>
              <a:t>Why is a brain like a sponge?</a:t>
            </a:r>
            <a:endParaRPr lang="en-US" sz="3200" b="1" dirty="0"/>
          </a:p>
        </p:txBody>
      </p:sp>
    </p:spTree>
    <p:extLst>
      <p:ext uri="{BB962C8B-B14F-4D97-AF65-F5344CB8AC3E}">
        <p14:creationId xmlns:p14="http://schemas.microsoft.com/office/powerpoint/2010/main" val="1964484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120</TotalTime>
  <Words>443</Words>
  <Application>Microsoft Office PowerPoint</Application>
  <PresentationFormat>On-screen Show (4:3)</PresentationFormat>
  <Paragraphs>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BlackTie</vt:lpstr>
      <vt:lpstr>Intro To 9th 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2012-06-27T17:35:35Z</dcterms:created>
  <dcterms:modified xsi:type="dcterms:W3CDTF">2012-06-28T11:47:13Z</dcterms:modified>
</cp:coreProperties>
</file>