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4" r:id="rId1"/>
    <p:sldMasterId id="2147483685" r:id="rId2"/>
    <p:sldMasterId id="2147483686" r:id="rId3"/>
  </p:sldMasterIdLst>
  <p:notesMasterIdLst>
    <p:notesMasterId r:id="rId28"/>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880">
          <p15:clr>
            <a:srgbClr val="9AA0A6"/>
          </p15:clr>
        </p15:guide>
        <p15:guide id="2" orient="horz" pos="1547">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46"/>
  </p:normalViewPr>
  <p:slideViewPr>
    <p:cSldViewPr snapToGrid="0">
      <p:cViewPr varScale="1">
        <p:scale>
          <a:sx n="118" d="100"/>
          <a:sy n="118" d="100"/>
        </p:scale>
        <p:origin x="944" y="192"/>
      </p:cViewPr>
      <p:guideLst>
        <p:guide pos="2880"/>
        <p:guide orient="horz" pos="154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ab8f6a8364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ab8f6a8364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c0ace0c0ba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c0ace0c0ba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ae7276ece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ae7276ece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c0be1cf8cb_3_1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c0be1cf8cb_3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bf2b427f77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bf2b427f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c0be1cf8cb_3_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c0be1cf8cb_3_8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3" name="Google Shape;303;gc0be1cf8cb_3_89: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c0be1cf8cb_3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c0be1cf8cb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bf2b427f77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bf2b427f77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c0ace0c0ba_6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c0ace0c0ba_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c0ace0c0ba_6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c0ace0c0ba_6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bf2b427f77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bf2b427f77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aaf2ce0f2e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aaf2ce0f2e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bf2b427f77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bf2b427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c10394647b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c10394647b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c0be1cf8cb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c0be1cf8cb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c0be1cf8cb_5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c0be1cf8cb_5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bf2b427f77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bf2b427f77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bfcb0914c8_1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bfcb0914c8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bfcb0914c8_1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bfcb0914c8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fcb0914c8_1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fcb0914c8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c0ace0c0ba_8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c0ace0c0ba_8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c0ace0c0ba_8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c0ace0c0ba_8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b78b99cb4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b78b99cb4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bf2b427f77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bf2b427f77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55"/>
        <p:cNvGrpSpPr/>
        <p:nvPr/>
      </p:nvGrpSpPr>
      <p:grpSpPr>
        <a:xfrm>
          <a:off x="0" y="0"/>
          <a:ext cx="0" cy="0"/>
          <a:chOff x="0" y="0"/>
          <a:chExt cx="0" cy="0"/>
        </a:xfrm>
      </p:grpSpPr>
      <p:sp>
        <p:nvSpPr>
          <p:cNvPr id="56" name="Google Shape;56;p14"/>
          <p:cNvSpPr txBox="1">
            <a:spLocks noGrp="1"/>
          </p:cNvSpPr>
          <p:nvPr>
            <p:ph type="ctrTitle"/>
          </p:nvPr>
        </p:nvSpPr>
        <p:spPr>
          <a:xfrm>
            <a:off x="1143000" y="841772"/>
            <a:ext cx="6858000" cy="8799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dk1"/>
              </a:buClr>
              <a:buSzPts val="4500"/>
              <a:buFont typeface="Verdana"/>
              <a:buNone/>
              <a:defRPr sz="4500" b="1">
                <a:latin typeface="Verdana"/>
                <a:ea typeface="Verdana"/>
                <a:cs typeface="Verdana"/>
                <a:sym typeface="Verdana"/>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7" name="Google Shape;57;p14"/>
          <p:cNvSpPr txBox="1">
            <a:spLocks noGrp="1"/>
          </p:cNvSpPr>
          <p:nvPr>
            <p:ph type="subTitle" idx="1"/>
          </p:nvPr>
        </p:nvSpPr>
        <p:spPr>
          <a:xfrm>
            <a:off x="1143000" y="2294335"/>
            <a:ext cx="6858000" cy="1241700"/>
          </a:xfrm>
          <a:prstGeom prst="rect">
            <a:avLst/>
          </a:prstGeom>
          <a:noFill/>
          <a:ln>
            <a:noFill/>
          </a:ln>
        </p:spPr>
        <p:txBody>
          <a:bodyPr spcFirstLastPara="1" wrap="square" lIns="68575" tIns="34275" rIns="68575" bIns="34275" anchor="t" anchorCtr="0">
            <a:noAutofit/>
          </a:bodyPr>
          <a:lstStyle>
            <a:lvl1pPr lvl="0" algn="ctr" rtl="0">
              <a:lnSpc>
                <a:spcPct val="90000"/>
              </a:lnSpc>
              <a:spcBef>
                <a:spcPts val="800"/>
              </a:spcBef>
              <a:spcAft>
                <a:spcPts val="0"/>
              </a:spcAft>
              <a:buClr>
                <a:schemeClr val="dk1"/>
              </a:buClr>
              <a:buSzPts val="2700"/>
              <a:buNone/>
              <a:defRPr sz="2700">
                <a:latin typeface="Verdana"/>
                <a:ea typeface="Verdana"/>
                <a:cs typeface="Verdana"/>
                <a:sym typeface="Verdana"/>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58" name="Google Shape;58;p1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9" name="Google Shape;59;p1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0"/>
        <p:cNvGrpSpPr/>
        <p:nvPr/>
      </p:nvGrpSpPr>
      <p:grpSpPr>
        <a:xfrm>
          <a:off x="0" y="0"/>
          <a:ext cx="0" cy="0"/>
          <a:chOff x="0" y="0"/>
          <a:chExt cx="0" cy="0"/>
        </a:xfrm>
      </p:grpSpPr>
      <p:sp>
        <p:nvSpPr>
          <p:cNvPr id="61" name="Google Shape;61;p15"/>
          <p:cNvSpPr txBox="1">
            <a:spLocks noGrp="1"/>
          </p:cNvSpPr>
          <p:nvPr>
            <p:ph type="title"/>
          </p:nvPr>
        </p:nvSpPr>
        <p:spPr>
          <a:xfrm>
            <a:off x="311700" y="445025"/>
            <a:ext cx="8520600" cy="5727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SzPts val="33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2" name="Google Shape;62;p15"/>
          <p:cNvSpPr txBox="1">
            <a:spLocks noGrp="1"/>
          </p:cNvSpPr>
          <p:nvPr>
            <p:ph type="body" idx="1"/>
          </p:nvPr>
        </p:nvSpPr>
        <p:spPr>
          <a:xfrm>
            <a:off x="311700" y="1152475"/>
            <a:ext cx="8520600" cy="3416400"/>
          </a:xfrm>
          <a:prstGeom prst="rect">
            <a:avLst/>
          </a:prstGeom>
          <a:noFill/>
          <a:ln>
            <a:noFill/>
          </a:ln>
        </p:spPr>
        <p:txBody>
          <a:bodyPr spcFirstLastPara="1" wrap="square" lIns="68575" tIns="34275" rIns="68575" bIns="34275" anchor="t" anchorCtr="0">
            <a:noAutofit/>
          </a:bodyPr>
          <a:lstStyle>
            <a:lvl1pPr marL="457200" lvl="0" indent="-381000" algn="l" rtl="0">
              <a:lnSpc>
                <a:spcPct val="90000"/>
              </a:lnSpc>
              <a:spcBef>
                <a:spcPts val="800"/>
              </a:spcBef>
              <a:spcAft>
                <a:spcPts val="0"/>
              </a:spcAft>
              <a:buSzPts val="2400"/>
              <a:buChar char="•"/>
              <a:defRPr/>
            </a:lvl1pPr>
            <a:lvl2pPr marL="914400" lvl="1" indent="-381000" algn="l" rtl="0">
              <a:lnSpc>
                <a:spcPct val="90000"/>
              </a:lnSpc>
              <a:spcBef>
                <a:spcPts val="400"/>
              </a:spcBef>
              <a:spcAft>
                <a:spcPts val="0"/>
              </a:spcAft>
              <a:buSzPts val="2400"/>
              <a:buChar char="•"/>
              <a:defRPr/>
            </a:lvl2pPr>
            <a:lvl3pPr marL="1371600" lvl="2" indent="-381000" algn="l" rtl="0">
              <a:lnSpc>
                <a:spcPct val="90000"/>
              </a:lnSpc>
              <a:spcBef>
                <a:spcPts val="400"/>
              </a:spcBef>
              <a:spcAft>
                <a:spcPts val="0"/>
              </a:spcAft>
              <a:buSzPts val="2400"/>
              <a:buChar char="•"/>
              <a:defRPr/>
            </a:lvl3pPr>
            <a:lvl4pPr marL="1828800" lvl="3" indent="-381000" algn="l" rtl="0">
              <a:lnSpc>
                <a:spcPct val="90000"/>
              </a:lnSpc>
              <a:spcBef>
                <a:spcPts val="400"/>
              </a:spcBef>
              <a:spcAft>
                <a:spcPts val="0"/>
              </a:spcAft>
              <a:buSzPts val="2400"/>
              <a:buChar char="•"/>
              <a:defRPr/>
            </a:lvl4pPr>
            <a:lvl5pPr marL="2286000" lvl="4" indent="-381000" algn="l" rtl="0">
              <a:lnSpc>
                <a:spcPct val="90000"/>
              </a:lnSpc>
              <a:spcBef>
                <a:spcPts val="400"/>
              </a:spcBef>
              <a:spcAft>
                <a:spcPts val="0"/>
              </a:spcAft>
              <a:buSzPts val="2400"/>
              <a:buChar char="•"/>
              <a:defRPr/>
            </a:lvl5pPr>
            <a:lvl6pPr marL="2743200" lvl="5" indent="-317500" algn="l" rtl="0">
              <a:lnSpc>
                <a:spcPct val="90000"/>
              </a:lnSpc>
              <a:spcBef>
                <a:spcPts val="400"/>
              </a:spcBef>
              <a:spcAft>
                <a:spcPts val="0"/>
              </a:spcAft>
              <a:buSzPts val="1400"/>
              <a:buChar char="•"/>
              <a:defRPr/>
            </a:lvl6pPr>
            <a:lvl7pPr marL="3200400" lvl="6" indent="-317500" algn="l" rtl="0">
              <a:lnSpc>
                <a:spcPct val="90000"/>
              </a:lnSpc>
              <a:spcBef>
                <a:spcPts val="400"/>
              </a:spcBef>
              <a:spcAft>
                <a:spcPts val="0"/>
              </a:spcAft>
              <a:buSzPts val="1400"/>
              <a:buChar char="•"/>
              <a:defRPr/>
            </a:lvl7pPr>
            <a:lvl8pPr marL="3657600" lvl="7" indent="-317500" algn="l" rtl="0">
              <a:lnSpc>
                <a:spcPct val="90000"/>
              </a:lnSpc>
              <a:spcBef>
                <a:spcPts val="400"/>
              </a:spcBef>
              <a:spcAft>
                <a:spcPts val="0"/>
              </a:spcAft>
              <a:buSzPts val="1400"/>
              <a:buChar char="•"/>
              <a:defRPr/>
            </a:lvl8pPr>
            <a:lvl9pPr marL="4114800" lvl="8" indent="-317500" algn="l" rtl="0">
              <a:lnSpc>
                <a:spcPct val="90000"/>
              </a:lnSpc>
              <a:spcBef>
                <a:spcPts val="400"/>
              </a:spcBef>
              <a:spcAft>
                <a:spcPts val="0"/>
              </a:spcAft>
              <a:buSzPts val="1400"/>
              <a:buChar char="•"/>
              <a:defRPr/>
            </a:lvl9pPr>
          </a:lstStyle>
          <a:p>
            <a:endParaRPr/>
          </a:p>
        </p:txBody>
      </p:sp>
      <p:sp>
        <p:nvSpPr>
          <p:cNvPr id="63" name="Google Shape;63;p15"/>
          <p:cNvSpPr txBox="1">
            <a:spLocks noGrp="1"/>
          </p:cNvSpPr>
          <p:nvPr>
            <p:ph type="sldNum" idx="12"/>
          </p:nvPr>
        </p:nvSpPr>
        <p:spPr>
          <a:xfrm>
            <a:off x="8472458" y="4663216"/>
            <a:ext cx="548700" cy="393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_OBJECTS">
    <p:bg>
      <p:bgPr>
        <a:blipFill>
          <a:blip r:embed="rId2">
            <a:alphaModFix/>
          </a:blip>
          <a:stretch>
            <a:fillRect/>
          </a:stretch>
        </a:blipFill>
        <a:effectLst/>
      </p:bgPr>
    </p:bg>
    <p:spTree>
      <p:nvGrpSpPr>
        <p:cNvPr id="1" name="Shape 64"/>
        <p:cNvGrpSpPr/>
        <p:nvPr/>
      </p:nvGrpSpPr>
      <p:grpSpPr>
        <a:xfrm>
          <a:off x="0" y="0"/>
          <a:ext cx="0" cy="0"/>
          <a:chOff x="0" y="0"/>
          <a:chExt cx="0" cy="0"/>
        </a:xfrm>
      </p:grpSpPr>
      <p:sp>
        <p:nvSpPr>
          <p:cNvPr id="65" name="Google Shape;65;p16"/>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3300"/>
              <a:buFont typeface="Verdana"/>
              <a:buNone/>
              <a:defRPr b="1">
                <a:latin typeface="Verdana"/>
                <a:ea typeface="Verdana"/>
                <a:cs typeface="Verdana"/>
                <a:sym typeface="Verdana"/>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6" name="Google Shape;66;p16"/>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Autofit/>
          </a:bodyPr>
          <a:lstStyle>
            <a:lvl1pPr marL="457200" lvl="0" indent="-381000" algn="l" rtl="0">
              <a:lnSpc>
                <a:spcPct val="90000"/>
              </a:lnSpc>
              <a:spcBef>
                <a:spcPts val="800"/>
              </a:spcBef>
              <a:spcAft>
                <a:spcPts val="0"/>
              </a:spcAft>
              <a:buClr>
                <a:schemeClr val="dk1"/>
              </a:buClr>
              <a:buSzPts val="2400"/>
              <a:buChar char="•"/>
              <a:defRPr>
                <a:latin typeface="Verdana"/>
                <a:ea typeface="Verdana"/>
                <a:cs typeface="Verdana"/>
                <a:sym typeface="Verdana"/>
              </a:defRPr>
            </a:lvl1pPr>
            <a:lvl2pPr marL="914400" lvl="1" indent="-381000" algn="l" rtl="0">
              <a:lnSpc>
                <a:spcPct val="90000"/>
              </a:lnSpc>
              <a:spcBef>
                <a:spcPts val="400"/>
              </a:spcBef>
              <a:spcAft>
                <a:spcPts val="0"/>
              </a:spcAft>
              <a:buClr>
                <a:schemeClr val="dk1"/>
              </a:buClr>
              <a:buSzPts val="2400"/>
              <a:buChar char="•"/>
              <a:defRPr>
                <a:latin typeface="Verdana"/>
                <a:ea typeface="Verdana"/>
                <a:cs typeface="Verdana"/>
                <a:sym typeface="Verdana"/>
              </a:defRPr>
            </a:lvl2pPr>
            <a:lvl3pPr marL="1371600" lvl="2" indent="-381000" algn="l" rtl="0">
              <a:lnSpc>
                <a:spcPct val="90000"/>
              </a:lnSpc>
              <a:spcBef>
                <a:spcPts val="400"/>
              </a:spcBef>
              <a:spcAft>
                <a:spcPts val="0"/>
              </a:spcAft>
              <a:buClr>
                <a:schemeClr val="dk1"/>
              </a:buClr>
              <a:buSzPts val="2400"/>
              <a:buChar char="•"/>
              <a:defRPr>
                <a:latin typeface="Verdana"/>
                <a:ea typeface="Verdana"/>
                <a:cs typeface="Verdana"/>
                <a:sym typeface="Verdana"/>
              </a:defRPr>
            </a:lvl3pPr>
            <a:lvl4pPr marL="1828800" lvl="3" indent="-381000" algn="l" rtl="0">
              <a:lnSpc>
                <a:spcPct val="90000"/>
              </a:lnSpc>
              <a:spcBef>
                <a:spcPts val="400"/>
              </a:spcBef>
              <a:spcAft>
                <a:spcPts val="0"/>
              </a:spcAft>
              <a:buClr>
                <a:schemeClr val="dk1"/>
              </a:buClr>
              <a:buSzPts val="2400"/>
              <a:buChar char="•"/>
              <a:defRPr>
                <a:latin typeface="Verdana"/>
                <a:ea typeface="Verdana"/>
                <a:cs typeface="Verdana"/>
                <a:sym typeface="Verdana"/>
              </a:defRPr>
            </a:lvl4pPr>
            <a:lvl5pPr marL="2286000" lvl="4" indent="-381000" algn="l" rtl="0">
              <a:lnSpc>
                <a:spcPct val="90000"/>
              </a:lnSpc>
              <a:spcBef>
                <a:spcPts val="400"/>
              </a:spcBef>
              <a:spcAft>
                <a:spcPts val="0"/>
              </a:spcAft>
              <a:buClr>
                <a:schemeClr val="dk1"/>
              </a:buClr>
              <a:buSzPts val="2400"/>
              <a:buChar char="•"/>
              <a:defRPr>
                <a:latin typeface="Verdana"/>
                <a:ea typeface="Verdana"/>
                <a:cs typeface="Verdana"/>
                <a:sym typeface="Verdana"/>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67" name="Google Shape;67;p16"/>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Autofit/>
          </a:bodyPr>
          <a:lstStyle>
            <a:lvl1pPr marL="457200" lvl="0" indent="-381000" algn="l" rtl="0">
              <a:lnSpc>
                <a:spcPct val="90000"/>
              </a:lnSpc>
              <a:spcBef>
                <a:spcPts val="800"/>
              </a:spcBef>
              <a:spcAft>
                <a:spcPts val="0"/>
              </a:spcAft>
              <a:buClr>
                <a:schemeClr val="dk1"/>
              </a:buClr>
              <a:buSzPts val="2400"/>
              <a:buChar char="•"/>
              <a:defRPr>
                <a:latin typeface="Verdana"/>
                <a:ea typeface="Verdana"/>
                <a:cs typeface="Verdana"/>
                <a:sym typeface="Verdana"/>
              </a:defRPr>
            </a:lvl1pPr>
            <a:lvl2pPr marL="914400" lvl="1" indent="-381000" algn="l" rtl="0">
              <a:lnSpc>
                <a:spcPct val="90000"/>
              </a:lnSpc>
              <a:spcBef>
                <a:spcPts val="400"/>
              </a:spcBef>
              <a:spcAft>
                <a:spcPts val="0"/>
              </a:spcAft>
              <a:buClr>
                <a:schemeClr val="dk1"/>
              </a:buClr>
              <a:buSzPts val="2400"/>
              <a:buChar char="•"/>
              <a:defRPr>
                <a:latin typeface="Verdana"/>
                <a:ea typeface="Verdana"/>
                <a:cs typeface="Verdana"/>
                <a:sym typeface="Verdana"/>
              </a:defRPr>
            </a:lvl2pPr>
            <a:lvl3pPr marL="1371600" lvl="2" indent="-381000" algn="l" rtl="0">
              <a:lnSpc>
                <a:spcPct val="90000"/>
              </a:lnSpc>
              <a:spcBef>
                <a:spcPts val="400"/>
              </a:spcBef>
              <a:spcAft>
                <a:spcPts val="0"/>
              </a:spcAft>
              <a:buClr>
                <a:schemeClr val="dk1"/>
              </a:buClr>
              <a:buSzPts val="2400"/>
              <a:buChar char="•"/>
              <a:defRPr>
                <a:latin typeface="Verdana"/>
                <a:ea typeface="Verdana"/>
                <a:cs typeface="Verdana"/>
                <a:sym typeface="Verdana"/>
              </a:defRPr>
            </a:lvl3pPr>
            <a:lvl4pPr marL="1828800" lvl="3" indent="-381000" algn="l" rtl="0">
              <a:lnSpc>
                <a:spcPct val="90000"/>
              </a:lnSpc>
              <a:spcBef>
                <a:spcPts val="400"/>
              </a:spcBef>
              <a:spcAft>
                <a:spcPts val="0"/>
              </a:spcAft>
              <a:buClr>
                <a:schemeClr val="dk1"/>
              </a:buClr>
              <a:buSzPts val="2400"/>
              <a:buChar char="•"/>
              <a:defRPr>
                <a:latin typeface="Verdana"/>
                <a:ea typeface="Verdana"/>
                <a:cs typeface="Verdana"/>
                <a:sym typeface="Verdana"/>
              </a:defRPr>
            </a:lvl4pPr>
            <a:lvl5pPr marL="2286000" lvl="4" indent="-381000" algn="l" rtl="0">
              <a:lnSpc>
                <a:spcPct val="90000"/>
              </a:lnSpc>
              <a:spcBef>
                <a:spcPts val="400"/>
              </a:spcBef>
              <a:spcAft>
                <a:spcPts val="0"/>
              </a:spcAft>
              <a:buClr>
                <a:schemeClr val="dk1"/>
              </a:buClr>
              <a:buSzPts val="2400"/>
              <a:buChar char="•"/>
              <a:defRPr>
                <a:latin typeface="Verdana"/>
                <a:ea typeface="Verdana"/>
                <a:cs typeface="Verdana"/>
                <a:sym typeface="Verdana"/>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68" name="Google Shape;68;p1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9" name="Google Shape;69;p1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cxnSp>
        <p:nvCxnSpPr>
          <p:cNvPr id="70" name="Google Shape;70;p16"/>
          <p:cNvCxnSpPr/>
          <p:nvPr/>
        </p:nvCxnSpPr>
        <p:spPr>
          <a:xfrm>
            <a:off x="628650" y="1028700"/>
            <a:ext cx="0" cy="0"/>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efault Slide">
  <p:cSld name="Default Slide">
    <p:spTree>
      <p:nvGrpSpPr>
        <p:cNvPr id="1" name="Shape 71"/>
        <p:cNvGrpSpPr/>
        <p:nvPr/>
      </p:nvGrpSpPr>
      <p:grpSpPr>
        <a:xfrm>
          <a:off x="0" y="0"/>
          <a:ext cx="0" cy="0"/>
          <a:chOff x="0" y="0"/>
          <a:chExt cx="0" cy="0"/>
        </a:xfrm>
      </p:grpSpPr>
      <p:sp>
        <p:nvSpPr>
          <p:cNvPr id="72" name="Google Shape;72;p17"/>
          <p:cNvSpPr txBox="1">
            <a:spLocks noGrp="1"/>
          </p:cNvSpPr>
          <p:nvPr>
            <p:ph type="sldNum" idx="12"/>
          </p:nvPr>
        </p:nvSpPr>
        <p:spPr>
          <a:xfrm>
            <a:off x="8556784" y="4749850"/>
            <a:ext cx="548700" cy="393600"/>
          </a:xfrm>
          <a:prstGeom prst="rect">
            <a:avLst/>
          </a:prstGeom>
          <a:noFill/>
          <a:ln>
            <a:noFill/>
          </a:ln>
        </p:spPr>
        <p:txBody>
          <a:bodyPr spcFirstLastPara="1" wrap="square" lIns="68575" tIns="34275" rIns="68575" bIns="34275" anchor="t" anchorCtr="0">
            <a:noAutofit/>
          </a:bodyPr>
          <a:lstStyle>
            <a:lvl1pPr marL="0" marR="0" lvl="0" indent="0" algn="r" rtl="0">
              <a:lnSpc>
                <a:spcPct val="100000"/>
              </a:lnSpc>
              <a:spcBef>
                <a:spcPts val="0"/>
              </a:spcBef>
              <a:spcAft>
                <a:spcPts val="0"/>
              </a:spcAft>
              <a:buClr>
                <a:schemeClr val="lt1"/>
              </a:buClr>
              <a:buSzPts val="900"/>
              <a:buFont typeface="Calibri"/>
              <a:buNone/>
              <a:defRPr sz="1000" b="0" i="0" u="none" strike="noStrike" cap="none">
                <a:solidFill>
                  <a:schemeClr val="dk1"/>
                </a:solidFill>
                <a:latin typeface="Verdana"/>
                <a:ea typeface="Verdana"/>
                <a:cs typeface="Verdana"/>
                <a:sym typeface="Verdana"/>
              </a:defRPr>
            </a:lvl1pPr>
            <a:lvl2pPr marL="0" marR="0" lvl="1" indent="0" algn="r" rtl="0">
              <a:lnSpc>
                <a:spcPct val="100000"/>
              </a:lnSpc>
              <a:spcBef>
                <a:spcPts val="0"/>
              </a:spcBef>
              <a:spcAft>
                <a:spcPts val="0"/>
              </a:spcAft>
              <a:buClr>
                <a:schemeClr val="lt1"/>
              </a:buClr>
              <a:buSzPts val="900"/>
              <a:buFont typeface="Calibri"/>
              <a:buNone/>
              <a:defRPr sz="1000" b="0" i="0" u="none" strike="noStrike" cap="none">
                <a:solidFill>
                  <a:schemeClr val="dk1"/>
                </a:solidFill>
                <a:latin typeface="Verdana"/>
                <a:ea typeface="Verdana"/>
                <a:cs typeface="Verdana"/>
                <a:sym typeface="Verdana"/>
              </a:defRPr>
            </a:lvl2pPr>
            <a:lvl3pPr marL="0" marR="0" lvl="2" indent="0" algn="r" rtl="0">
              <a:lnSpc>
                <a:spcPct val="100000"/>
              </a:lnSpc>
              <a:spcBef>
                <a:spcPts val="0"/>
              </a:spcBef>
              <a:spcAft>
                <a:spcPts val="0"/>
              </a:spcAft>
              <a:buClr>
                <a:schemeClr val="lt1"/>
              </a:buClr>
              <a:buSzPts val="900"/>
              <a:buFont typeface="Calibri"/>
              <a:buNone/>
              <a:defRPr sz="1000" b="0" i="0" u="none" strike="noStrike" cap="none">
                <a:solidFill>
                  <a:schemeClr val="dk1"/>
                </a:solidFill>
                <a:latin typeface="Verdana"/>
                <a:ea typeface="Verdana"/>
                <a:cs typeface="Verdana"/>
                <a:sym typeface="Verdana"/>
              </a:defRPr>
            </a:lvl3pPr>
            <a:lvl4pPr marL="0" marR="0" lvl="3" indent="0" algn="r" rtl="0">
              <a:lnSpc>
                <a:spcPct val="100000"/>
              </a:lnSpc>
              <a:spcBef>
                <a:spcPts val="0"/>
              </a:spcBef>
              <a:spcAft>
                <a:spcPts val="0"/>
              </a:spcAft>
              <a:buClr>
                <a:schemeClr val="lt1"/>
              </a:buClr>
              <a:buSzPts val="900"/>
              <a:buFont typeface="Calibri"/>
              <a:buNone/>
              <a:defRPr sz="1000" b="0" i="0" u="none" strike="noStrike" cap="none">
                <a:solidFill>
                  <a:schemeClr val="dk1"/>
                </a:solidFill>
                <a:latin typeface="Verdana"/>
                <a:ea typeface="Verdana"/>
                <a:cs typeface="Verdana"/>
                <a:sym typeface="Verdana"/>
              </a:defRPr>
            </a:lvl4pPr>
            <a:lvl5pPr marL="0" marR="0" lvl="4" indent="0" algn="r" rtl="0">
              <a:lnSpc>
                <a:spcPct val="100000"/>
              </a:lnSpc>
              <a:spcBef>
                <a:spcPts val="0"/>
              </a:spcBef>
              <a:spcAft>
                <a:spcPts val="0"/>
              </a:spcAft>
              <a:buClr>
                <a:schemeClr val="lt1"/>
              </a:buClr>
              <a:buSzPts val="900"/>
              <a:buFont typeface="Calibri"/>
              <a:buNone/>
              <a:defRPr sz="1000" b="0" i="0" u="none" strike="noStrike" cap="none">
                <a:solidFill>
                  <a:schemeClr val="dk1"/>
                </a:solidFill>
                <a:latin typeface="Verdana"/>
                <a:ea typeface="Verdana"/>
                <a:cs typeface="Verdana"/>
                <a:sym typeface="Verdana"/>
              </a:defRPr>
            </a:lvl5pPr>
            <a:lvl6pPr marL="0" marR="0" lvl="5" indent="0" algn="r" rtl="0">
              <a:lnSpc>
                <a:spcPct val="100000"/>
              </a:lnSpc>
              <a:spcBef>
                <a:spcPts val="0"/>
              </a:spcBef>
              <a:spcAft>
                <a:spcPts val="0"/>
              </a:spcAft>
              <a:buClr>
                <a:schemeClr val="lt1"/>
              </a:buClr>
              <a:buSzPts val="900"/>
              <a:buFont typeface="Calibri"/>
              <a:buNone/>
              <a:defRPr sz="1000" b="0" i="0" u="none" strike="noStrike" cap="none">
                <a:solidFill>
                  <a:schemeClr val="dk1"/>
                </a:solidFill>
                <a:latin typeface="Verdana"/>
                <a:ea typeface="Verdana"/>
                <a:cs typeface="Verdana"/>
                <a:sym typeface="Verdana"/>
              </a:defRPr>
            </a:lvl6pPr>
            <a:lvl7pPr marL="0" marR="0" lvl="6" indent="0" algn="r" rtl="0">
              <a:lnSpc>
                <a:spcPct val="100000"/>
              </a:lnSpc>
              <a:spcBef>
                <a:spcPts val="0"/>
              </a:spcBef>
              <a:spcAft>
                <a:spcPts val="0"/>
              </a:spcAft>
              <a:buClr>
                <a:schemeClr val="lt1"/>
              </a:buClr>
              <a:buSzPts val="900"/>
              <a:buFont typeface="Calibri"/>
              <a:buNone/>
              <a:defRPr sz="1000" b="0" i="0" u="none" strike="noStrike" cap="none">
                <a:solidFill>
                  <a:schemeClr val="dk1"/>
                </a:solidFill>
                <a:latin typeface="Verdana"/>
                <a:ea typeface="Verdana"/>
                <a:cs typeface="Verdana"/>
                <a:sym typeface="Verdana"/>
              </a:defRPr>
            </a:lvl7pPr>
            <a:lvl8pPr marL="0" marR="0" lvl="7" indent="0" algn="r" rtl="0">
              <a:lnSpc>
                <a:spcPct val="100000"/>
              </a:lnSpc>
              <a:spcBef>
                <a:spcPts val="0"/>
              </a:spcBef>
              <a:spcAft>
                <a:spcPts val="0"/>
              </a:spcAft>
              <a:buClr>
                <a:schemeClr val="lt1"/>
              </a:buClr>
              <a:buSzPts val="900"/>
              <a:buFont typeface="Calibri"/>
              <a:buNone/>
              <a:defRPr sz="1000" b="0" i="0" u="none" strike="noStrike" cap="none">
                <a:solidFill>
                  <a:schemeClr val="dk1"/>
                </a:solidFill>
                <a:latin typeface="Verdana"/>
                <a:ea typeface="Verdana"/>
                <a:cs typeface="Verdana"/>
                <a:sym typeface="Verdana"/>
              </a:defRPr>
            </a:lvl8pPr>
            <a:lvl9pPr marL="0" marR="0" lvl="8" indent="0" algn="r" rtl="0">
              <a:lnSpc>
                <a:spcPct val="100000"/>
              </a:lnSpc>
              <a:spcBef>
                <a:spcPts val="0"/>
              </a:spcBef>
              <a:spcAft>
                <a:spcPts val="0"/>
              </a:spcAft>
              <a:buClr>
                <a:schemeClr val="lt1"/>
              </a:buClr>
              <a:buSzPts val="900"/>
              <a:buFont typeface="Calibri"/>
              <a:buNone/>
              <a:defRPr sz="1000" b="0" i="0" u="none" strike="noStrike" cap="none">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3300"/>
              <a:buFont typeface="Verdana"/>
              <a:buNone/>
              <a:defRPr b="1">
                <a:latin typeface="Verdana"/>
                <a:ea typeface="Verdana"/>
                <a:cs typeface="Verdana"/>
                <a:sym typeface="Verdana"/>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5" name="Google Shape;75;p1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6" name="Google Shape;76;p1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77"/>
        <p:cNvGrpSpPr/>
        <p:nvPr/>
      </p:nvGrpSpPr>
      <p:grpSpPr>
        <a:xfrm>
          <a:off x="0" y="0"/>
          <a:ext cx="0" cy="0"/>
          <a:chOff x="0" y="0"/>
          <a:chExt cx="0" cy="0"/>
        </a:xfrm>
      </p:grpSpPr>
      <p:sp>
        <p:nvSpPr>
          <p:cNvPr id="78" name="Google Shape;78;p19"/>
          <p:cNvSpPr txBox="1">
            <a:spLocks noGrp="1"/>
          </p:cNvSpPr>
          <p:nvPr>
            <p:ph type="title"/>
          </p:nvPr>
        </p:nvSpPr>
        <p:spPr>
          <a:xfrm>
            <a:off x="623888" y="1282304"/>
            <a:ext cx="7886700" cy="21396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dk1"/>
              </a:buClr>
              <a:buSzPts val="4100"/>
              <a:buFont typeface="Verdana"/>
              <a:buNone/>
              <a:defRPr sz="4100" b="1">
                <a:latin typeface="Verdana"/>
                <a:ea typeface="Verdana"/>
                <a:cs typeface="Verdana"/>
                <a:sym typeface="Verdana"/>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9" name="Google Shape;79;p19"/>
          <p:cNvSpPr txBox="1">
            <a:spLocks noGrp="1"/>
          </p:cNvSpPr>
          <p:nvPr>
            <p:ph type="body" idx="1"/>
          </p:nvPr>
        </p:nvSpPr>
        <p:spPr>
          <a:xfrm>
            <a:off x="623888" y="3442097"/>
            <a:ext cx="7886700" cy="1125000"/>
          </a:xfrm>
          <a:prstGeom prst="rect">
            <a:avLst/>
          </a:prstGeom>
          <a:noFill/>
          <a:ln>
            <a:noFill/>
          </a:ln>
        </p:spPr>
        <p:txBody>
          <a:bodyPr spcFirstLastPara="1" wrap="square" lIns="68575" tIns="34275" rIns="68575" bIns="34275" anchor="t" anchorCtr="0">
            <a:noAutofit/>
          </a:bodyPr>
          <a:lstStyle>
            <a:lvl1pPr marL="457200" lvl="0" indent="-228600" algn="ctr" rtl="0">
              <a:lnSpc>
                <a:spcPct val="90000"/>
              </a:lnSpc>
              <a:spcBef>
                <a:spcPts val="800"/>
              </a:spcBef>
              <a:spcAft>
                <a:spcPts val="0"/>
              </a:spcAft>
              <a:buClr>
                <a:schemeClr val="dk1"/>
              </a:buClr>
              <a:buSzPts val="2700"/>
              <a:buNone/>
              <a:defRPr sz="2700" b="0">
                <a:solidFill>
                  <a:schemeClr val="dk1"/>
                </a:solidFill>
                <a:latin typeface="Verdana"/>
                <a:ea typeface="Verdana"/>
                <a:cs typeface="Verdana"/>
                <a:sym typeface="Verdana"/>
              </a:defRPr>
            </a:lvl1pPr>
            <a:lvl2pPr marL="914400" lvl="1" indent="-228600" algn="l" rtl="0">
              <a:lnSpc>
                <a:spcPct val="90000"/>
              </a:lnSpc>
              <a:spcBef>
                <a:spcPts val="400"/>
              </a:spcBef>
              <a:spcAft>
                <a:spcPts val="0"/>
              </a:spcAft>
              <a:buClr>
                <a:srgbClr val="888888"/>
              </a:buClr>
              <a:buSzPts val="1500"/>
              <a:buNone/>
              <a:defRPr sz="1500">
                <a:solidFill>
                  <a:srgbClr val="888888"/>
                </a:solidFill>
              </a:defRPr>
            </a:lvl2pPr>
            <a:lvl3pPr marL="1371600" lvl="2" indent="-228600" algn="l" rtl="0">
              <a:lnSpc>
                <a:spcPct val="90000"/>
              </a:lnSpc>
              <a:spcBef>
                <a:spcPts val="400"/>
              </a:spcBef>
              <a:spcAft>
                <a:spcPts val="0"/>
              </a:spcAft>
              <a:buClr>
                <a:srgbClr val="888888"/>
              </a:buClr>
              <a:buSzPts val="1400"/>
              <a:buNone/>
              <a:defRPr sz="1400">
                <a:solidFill>
                  <a:srgbClr val="888888"/>
                </a:solidFill>
              </a:defRPr>
            </a:lvl3pPr>
            <a:lvl4pPr marL="1828800" lvl="3" indent="-228600" algn="l" rtl="0">
              <a:lnSpc>
                <a:spcPct val="90000"/>
              </a:lnSpc>
              <a:spcBef>
                <a:spcPts val="400"/>
              </a:spcBef>
              <a:spcAft>
                <a:spcPts val="0"/>
              </a:spcAft>
              <a:buClr>
                <a:srgbClr val="888888"/>
              </a:buClr>
              <a:buSzPts val="1200"/>
              <a:buNone/>
              <a:defRPr sz="1200">
                <a:solidFill>
                  <a:srgbClr val="888888"/>
                </a:solidFill>
              </a:defRPr>
            </a:lvl4pPr>
            <a:lvl5pPr marL="2286000" lvl="4" indent="-228600" algn="l" rtl="0">
              <a:lnSpc>
                <a:spcPct val="90000"/>
              </a:lnSpc>
              <a:spcBef>
                <a:spcPts val="400"/>
              </a:spcBef>
              <a:spcAft>
                <a:spcPts val="0"/>
              </a:spcAft>
              <a:buClr>
                <a:srgbClr val="888888"/>
              </a:buClr>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80" name="Google Shape;80;p1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81" name="Google Shape;81;p1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bg>
      <p:bgPr>
        <a:blipFill>
          <a:blip r:embed="rId2">
            <a:alphaModFix/>
          </a:blip>
          <a:stretch>
            <a:fillRect/>
          </a:stretch>
        </a:blipFill>
        <a:effectLst/>
      </p:bgPr>
    </p:bg>
    <p:spTree>
      <p:nvGrpSpPr>
        <p:cNvPr id="1" name="Shape 82"/>
        <p:cNvGrpSpPr/>
        <p:nvPr/>
      </p:nvGrpSpPr>
      <p:grpSpPr>
        <a:xfrm>
          <a:off x="0" y="0"/>
          <a:ext cx="0" cy="0"/>
          <a:chOff x="0" y="0"/>
          <a:chExt cx="0" cy="0"/>
        </a:xfrm>
      </p:grpSpPr>
      <p:sp>
        <p:nvSpPr>
          <p:cNvPr id="83" name="Google Shape;83;p20"/>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3300"/>
              <a:buFont typeface="Verdana"/>
              <a:buNone/>
              <a:defRPr b="1">
                <a:latin typeface="Verdana"/>
                <a:ea typeface="Verdana"/>
                <a:cs typeface="Verdana"/>
                <a:sym typeface="Verdana"/>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84" name="Google Shape;84;p20"/>
          <p:cNvSpPr txBox="1">
            <a:spLocks noGrp="1"/>
          </p:cNvSpPr>
          <p:nvPr>
            <p:ph type="body" idx="1"/>
          </p:nvPr>
        </p:nvSpPr>
        <p:spPr>
          <a:xfrm>
            <a:off x="629841" y="1260872"/>
            <a:ext cx="3868200" cy="618000"/>
          </a:xfrm>
          <a:prstGeom prst="rect">
            <a:avLst/>
          </a:prstGeom>
          <a:noFill/>
          <a:ln>
            <a:noFill/>
          </a:ln>
        </p:spPr>
        <p:txBody>
          <a:bodyPr spcFirstLastPara="1" wrap="square" lIns="68575" tIns="34275" rIns="68575" bIns="34275" anchor="b" anchorCtr="0">
            <a:noAutofit/>
          </a:bodyPr>
          <a:lstStyle>
            <a:lvl1pPr marL="457200" lvl="0" indent="-228600" algn="l" rtl="0">
              <a:lnSpc>
                <a:spcPct val="90000"/>
              </a:lnSpc>
              <a:spcBef>
                <a:spcPts val="800"/>
              </a:spcBef>
              <a:spcAft>
                <a:spcPts val="0"/>
              </a:spcAft>
              <a:buClr>
                <a:schemeClr val="dk1"/>
              </a:buClr>
              <a:buSzPts val="1800"/>
              <a:buNone/>
              <a:defRPr sz="1800" b="1">
                <a:latin typeface="Verdana"/>
                <a:ea typeface="Verdana"/>
                <a:cs typeface="Verdana"/>
                <a:sym typeface="Verdana"/>
              </a:defRPr>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85" name="Google Shape;85;p20"/>
          <p:cNvSpPr txBox="1">
            <a:spLocks noGrp="1"/>
          </p:cNvSpPr>
          <p:nvPr>
            <p:ph type="body" idx="2"/>
          </p:nvPr>
        </p:nvSpPr>
        <p:spPr>
          <a:xfrm>
            <a:off x="629841" y="1878806"/>
            <a:ext cx="3868200" cy="2763300"/>
          </a:xfrm>
          <a:prstGeom prst="rect">
            <a:avLst/>
          </a:prstGeom>
          <a:noFill/>
          <a:ln>
            <a:noFill/>
          </a:ln>
        </p:spPr>
        <p:txBody>
          <a:bodyPr spcFirstLastPara="1" wrap="square" lIns="68575" tIns="34275" rIns="68575" bIns="34275" anchor="t" anchorCtr="0">
            <a:noAutofit/>
          </a:bodyPr>
          <a:lstStyle>
            <a:lvl1pPr marL="457200" lvl="0" indent="-381000" algn="l" rtl="0">
              <a:lnSpc>
                <a:spcPct val="90000"/>
              </a:lnSpc>
              <a:spcBef>
                <a:spcPts val="800"/>
              </a:spcBef>
              <a:spcAft>
                <a:spcPts val="0"/>
              </a:spcAft>
              <a:buClr>
                <a:schemeClr val="dk1"/>
              </a:buClr>
              <a:buSzPts val="2400"/>
              <a:buChar char="•"/>
              <a:defRPr>
                <a:latin typeface="Verdana"/>
                <a:ea typeface="Verdana"/>
                <a:cs typeface="Verdana"/>
                <a:sym typeface="Verdana"/>
              </a:defRPr>
            </a:lvl1pPr>
            <a:lvl2pPr marL="914400" lvl="1" indent="-381000" algn="l" rtl="0">
              <a:lnSpc>
                <a:spcPct val="90000"/>
              </a:lnSpc>
              <a:spcBef>
                <a:spcPts val="400"/>
              </a:spcBef>
              <a:spcAft>
                <a:spcPts val="0"/>
              </a:spcAft>
              <a:buClr>
                <a:schemeClr val="dk1"/>
              </a:buClr>
              <a:buSzPts val="2400"/>
              <a:buChar char="•"/>
              <a:defRPr>
                <a:latin typeface="Verdana"/>
                <a:ea typeface="Verdana"/>
                <a:cs typeface="Verdana"/>
                <a:sym typeface="Verdana"/>
              </a:defRPr>
            </a:lvl2pPr>
            <a:lvl3pPr marL="1371600" lvl="2" indent="-381000" algn="l" rtl="0">
              <a:lnSpc>
                <a:spcPct val="90000"/>
              </a:lnSpc>
              <a:spcBef>
                <a:spcPts val="400"/>
              </a:spcBef>
              <a:spcAft>
                <a:spcPts val="0"/>
              </a:spcAft>
              <a:buClr>
                <a:schemeClr val="dk1"/>
              </a:buClr>
              <a:buSzPts val="2400"/>
              <a:buChar char="•"/>
              <a:defRPr>
                <a:latin typeface="Verdana"/>
                <a:ea typeface="Verdana"/>
                <a:cs typeface="Verdana"/>
                <a:sym typeface="Verdana"/>
              </a:defRPr>
            </a:lvl3pPr>
            <a:lvl4pPr marL="1828800" lvl="3" indent="-381000" algn="l" rtl="0">
              <a:lnSpc>
                <a:spcPct val="90000"/>
              </a:lnSpc>
              <a:spcBef>
                <a:spcPts val="400"/>
              </a:spcBef>
              <a:spcAft>
                <a:spcPts val="0"/>
              </a:spcAft>
              <a:buClr>
                <a:schemeClr val="dk1"/>
              </a:buClr>
              <a:buSzPts val="2400"/>
              <a:buChar char="•"/>
              <a:defRPr>
                <a:latin typeface="Verdana"/>
                <a:ea typeface="Verdana"/>
                <a:cs typeface="Verdana"/>
                <a:sym typeface="Verdana"/>
              </a:defRPr>
            </a:lvl4pPr>
            <a:lvl5pPr marL="2286000" lvl="4" indent="-381000" algn="l" rtl="0">
              <a:lnSpc>
                <a:spcPct val="90000"/>
              </a:lnSpc>
              <a:spcBef>
                <a:spcPts val="400"/>
              </a:spcBef>
              <a:spcAft>
                <a:spcPts val="0"/>
              </a:spcAft>
              <a:buClr>
                <a:schemeClr val="dk1"/>
              </a:buClr>
              <a:buSzPts val="2400"/>
              <a:buChar char="•"/>
              <a:defRPr>
                <a:latin typeface="Verdana"/>
                <a:ea typeface="Verdana"/>
                <a:cs typeface="Verdana"/>
                <a:sym typeface="Verdana"/>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86" name="Google Shape;86;p20"/>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Autofit/>
          </a:bodyPr>
          <a:lstStyle>
            <a:lvl1pPr marL="457200" lvl="0" indent="-228600" algn="l" rtl="0">
              <a:lnSpc>
                <a:spcPct val="90000"/>
              </a:lnSpc>
              <a:spcBef>
                <a:spcPts val="800"/>
              </a:spcBef>
              <a:spcAft>
                <a:spcPts val="0"/>
              </a:spcAft>
              <a:buClr>
                <a:schemeClr val="dk1"/>
              </a:buClr>
              <a:buSzPts val="1800"/>
              <a:buNone/>
              <a:defRPr sz="1800" b="1">
                <a:latin typeface="Verdana"/>
                <a:ea typeface="Verdana"/>
                <a:cs typeface="Verdana"/>
                <a:sym typeface="Verdana"/>
              </a:defRPr>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87" name="Google Shape;87;p20"/>
          <p:cNvSpPr txBox="1">
            <a:spLocks noGrp="1"/>
          </p:cNvSpPr>
          <p:nvPr>
            <p:ph type="body" idx="4"/>
          </p:nvPr>
        </p:nvSpPr>
        <p:spPr>
          <a:xfrm>
            <a:off x="4629150" y="1878806"/>
            <a:ext cx="3887400" cy="2763300"/>
          </a:xfrm>
          <a:prstGeom prst="rect">
            <a:avLst/>
          </a:prstGeom>
          <a:noFill/>
          <a:ln>
            <a:noFill/>
          </a:ln>
        </p:spPr>
        <p:txBody>
          <a:bodyPr spcFirstLastPara="1" wrap="square" lIns="68575" tIns="34275" rIns="68575" bIns="34275" anchor="t" anchorCtr="0">
            <a:noAutofit/>
          </a:bodyPr>
          <a:lstStyle>
            <a:lvl1pPr marL="457200" lvl="0" indent="-381000" algn="l" rtl="0">
              <a:lnSpc>
                <a:spcPct val="90000"/>
              </a:lnSpc>
              <a:spcBef>
                <a:spcPts val="800"/>
              </a:spcBef>
              <a:spcAft>
                <a:spcPts val="0"/>
              </a:spcAft>
              <a:buClr>
                <a:schemeClr val="dk1"/>
              </a:buClr>
              <a:buSzPts val="2400"/>
              <a:buChar char="•"/>
              <a:defRPr>
                <a:latin typeface="Verdana"/>
                <a:ea typeface="Verdana"/>
                <a:cs typeface="Verdana"/>
                <a:sym typeface="Verdana"/>
              </a:defRPr>
            </a:lvl1pPr>
            <a:lvl2pPr marL="914400" lvl="1" indent="-381000" algn="l" rtl="0">
              <a:lnSpc>
                <a:spcPct val="90000"/>
              </a:lnSpc>
              <a:spcBef>
                <a:spcPts val="400"/>
              </a:spcBef>
              <a:spcAft>
                <a:spcPts val="0"/>
              </a:spcAft>
              <a:buClr>
                <a:schemeClr val="dk1"/>
              </a:buClr>
              <a:buSzPts val="2400"/>
              <a:buChar char="•"/>
              <a:defRPr>
                <a:latin typeface="Verdana"/>
                <a:ea typeface="Verdana"/>
                <a:cs typeface="Verdana"/>
                <a:sym typeface="Verdana"/>
              </a:defRPr>
            </a:lvl2pPr>
            <a:lvl3pPr marL="1371600" lvl="2" indent="-381000" algn="l" rtl="0">
              <a:lnSpc>
                <a:spcPct val="90000"/>
              </a:lnSpc>
              <a:spcBef>
                <a:spcPts val="400"/>
              </a:spcBef>
              <a:spcAft>
                <a:spcPts val="0"/>
              </a:spcAft>
              <a:buClr>
                <a:schemeClr val="dk1"/>
              </a:buClr>
              <a:buSzPts val="2400"/>
              <a:buChar char="•"/>
              <a:defRPr>
                <a:latin typeface="Verdana"/>
                <a:ea typeface="Verdana"/>
                <a:cs typeface="Verdana"/>
                <a:sym typeface="Verdana"/>
              </a:defRPr>
            </a:lvl3pPr>
            <a:lvl4pPr marL="1828800" lvl="3" indent="-381000" algn="l" rtl="0">
              <a:lnSpc>
                <a:spcPct val="90000"/>
              </a:lnSpc>
              <a:spcBef>
                <a:spcPts val="400"/>
              </a:spcBef>
              <a:spcAft>
                <a:spcPts val="0"/>
              </a:spcAft>
              <a:buClr>
                <a:schemeClr val="dk1"/>
              </a:buClr>
              <a:buSzPts val="2400"/>
              <a:buChar char="•"/>
              <a:defRPr>
                <a:latin typeface="Verdana"/>
                <a:ea typeface="Verdana"/>
                <a:cs typeface="Verdana"/>
                <a:sym typeface="Verdana"/>
              </a:defRPr>
            </a:lvl4pPr>
            <a:lvl5pPr marL="2286000" lvl="4" indent="-381000" algn="l" rtl="0">
              <a:lnSpc>
                <a:spcPct val="90000"/>
              </a:lnSpc>
              <a:spcBef>
                <a:spcPts val="400"/>
              </a:spcBef>
              <a:spcAft>
                <a:spcPts val="0"/>
              </a:spcAft>
              <a:buClr>
                <a:schemeClr val="dk1"/>
              </a:buClr>
              <a:buSzPts val="2400"/>
              <a:buChar char="•"/>
              <a:defRPr>
                <a:latin typeface="Verdana"/>
                <a:ea typeface="Verdana"/>
                <a:cs typeface="Verdana"/>
                <a:sym typeface="Verdana"/>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88" name="Google Shape;88;p2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89" name="Google Shape;89;p2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90"/>
        <p:cNvGrpSpPr/>
        <p:nvPr/>
      </p:nvGrpSpPr>
      <p:grpSpPr>
        <a:xfrm>
          <a:off x="0" y="0"/>
          <a:ext cx="0" cy="0"/>
          <a:chOff x="0" y="0"/>
          <a:chExt cx="0" cy="0"/>
        </a:xfrm>
      </p:grpSpPr>
      <p:sp>
        <p:nvSpPr>
          <p:cNvPr id="91" name="Google Shape;91;p2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92" name="Google Shape;92;p2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bg>
      <p:bgPr>
        <a:blipFill>
          <a:blip r:embed="rId2">
            <a:alphaModFix/>
          </a:blip>
          <a:stretch>
            <a:fillRect/>
          </a:stretch>
        </a:blipFill>
        <a:effectLst/>
      </p:bgPr>
    </p:bg>
    <p:spTree>
      <p:nvGrpSpPr>
        <p:cNvPr id="1" name="Shape 93"/>
        <p:cNvGrpSpPr/>
        <p:nvPr/>
      </p:nvGrpSpPr>
      <p:grpSpPr>
        <a:xfrm>
          <a:off x="0" y="0"/>
          <a:ext cx="0" cy="0"/>
          <a:chOff x="0" y="0"/>
          <a:chExt cx="0" cy="0"/>
        </a:xfrm>
      </p:grpSpPr>
      <p:sp>
        <p:nvSpPr>
          <p:cNvPr id="94" name="Google Shape;94;p22"/>
          <p:cNvSpPr txBox="1">
            <a:spLocks noGrp="1"/>
          </p:cNvSpPr>
          <p:nvPr>
            <p:ph type="title"/>
          </p:nvPr>
        </p:nvSpPr>
        <p:spPr>
          <a:xfrm>
            <a:off x="629841" y="342900"/>
            <a:ext cx="2949300" cy="12000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2400"/>
              <a:buFont typeface="Verdana"/>
              <a:buNone/>
              <a:defRPr sz="2400" b="1">
                <a:latin typeface="Verdana"/>
                <a:ea typeface="Verdana"/>
                <a:cs typeface="Verdana"/>
                <a:sym typeface="Verdana"/>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95" name="Google Shape;95;p22"/>
          <p:cNvSpPr txBox="1">
            <a:spLocks noGrp="1"/>
          </p:cNvSpPr>
          <p:nvPr>
            <p:ph type="body" idx="1"/>
          </p:nvPr>
        </p:nvSpPr>
        <p:spPr>
          <a:xfrm>
            <a:off x="3887391" y="740569"/>
            <a:ext cx="4629000" cy="3655200"/>
          </a:xfrm>
          <a:prstGeom prst="rect">
            <a:avLst/>
          </a:prstGeom>
          <a:noFill/>
          <a:ln>
            <a:noFill/>
          </a:ln>
        </p:spPr>
        <p:txBody>
          <a:bodyPr spcFirstLastPara="1" wrap="square" lIns="68575" tIns="34275" rIns="68575" bIns="34275" anchor="t" anchorCtr="0">
            <a:noAutofit/>
          </a:bodyPr>
          <a:lstStyle>
            <a:lvl1pPr marL="457200" lvl="0" indent="-381000" algn="l" rtl="0">
              <a:lnSpc>
                <a:spcPct val="90000"/>
              </a:lnSpc>
              <a:spcBef>
                <a:spcPts val="800"/>
              </a:spcBef>
              <a:spcAft>
                <a:spcPts val="0"/>
              </a:spcAft>
              <a:buClr>
                <a:schemeClr val="dk1"/>
              </a:buClr>
              <a:buSzPts val="2400"/>
              <a:buChar char="•"/>
              <a:defRPr sz="2400">
                <a:latin typeface="Verdana"/>
                <a:ea typeface="Verdana"/>
                <a:cs typeface="Verdana"/>
                <a:sym typeface="Verdana"/>
              </a:defRPr>
            </a:lvl1pPr>
            <a:lvl2pPr marL="914400" lvl="1" indent="-361950" algn="l" rtl="0">
              <a:lnSpc>
                <a:spcPct val="90000"/>
              </a:lnSpc>
              <a:spcBef>
                <a:spcPts val="400"/>
              </a:spcBef>
              <a:spcAft>
                <a:spcPts val="0"/>
              </a:spcAft>
              <a:buClr>
                <a:schemeClr val="dk1"/>
              </a:buClr>
              <a:buSzPts val="2100"/>
              <a:buChar char="•"/>
              <a:defRPr sz="2100">
                <a:latin typeface="Verdana"/>
                <a:ea typeface="Verdana"/>
                <a:cs typeface="Verdana"/>
                <a:sym typeface="Verdana"/>
              </a:defRPr>
            </a:lvl2pPr>
            <a:lvl3pPr marL="1371600" lvl="2" indent="-342900" algn="l" rtl="0">
              <a:lnSpc>
                <a:spcPct val="90000"/>
              </a:lnSpc>
              <a:spcBef>
                <a:spcPts val="400"/>
              </a:spcBef>
              <a:spcAft>
                <a:spcPts val="0"/>
              </a:spcAft>
              <a:buClr>
                <a:schemeClr val="dk1"/>
              </a:buClr>
              <a:buSzPts val="1800"/>
              <a:buChar char="•"/>
              <a:defRPr sz="1800">
                <a:latin typeface="Verdana"/>
                <a:ea typeface="Verdana"/>
                <a:cs typeface="Verdana"/>
                <a:sym typeface="Verdana"/>
              </a:defRPr>
            </a:lvl3pPr>
            <a:lvl4pPr marL="1828800" lvl="3" indent="-323850" algn="l" rtl="0">
              <a:lnSpc>
                <a:spcPct val="90000"/>
              </a:lnSpc>
              <a:spcBef>
                <a:spcPts val="400"/>
              </a:spcBef>
              <a:spcAft>
                <a:spcPts val="0"/>
              </a:spcAft>
              <a:buClr>
                <a:schemeClr val="dk1"/>
              </a:buClr>
              <a:buSzPts val="1500"/>
              <a:buChar char="•"/>
              <a:defRPr sz="1500">
                <a:latin typeface="Verdana"/>
                <a:ea typeface="Verdana"/>
                <a:cs typeface="Verdana"/>
                <a:sym typeface="Verdana"/>
              </a:defRPr>
            </a:lvl4pPr>
            <a:lvl5pPr marL="2286000" lvl="4" indent="-323850" algn="l" rtl="0">
              <a:lnSpc>
                <a:spcPct val="90000"/>
              </a:lnSpc>
              <a:spcBef>
                <a:spcPts val="400"/>
              </a:spcBef>
              <a:spcAft>
                <a:spcPts val="0"/>
              </a:spcAft>
              <a:buClr>
                <a:schemeClr val="dk1"/>
              </a:buClr>
              <a:buSzPts val="1500"/>
              <a:buChar char="•"/>
              <a:defRPr sz="1500">
                <a:latin typeface="Verdana"/>
                <a:ea typeface="Verdana"/>
                <a:cs typeface="Verdana"/>
                <a:sym typeface="Verdana"/>
              </a:defRPr>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96" name="Google Shape;96;p22"/>
          <p:cNvSpPr txBox="1">
            <a:spLocks noGrp="1"/>
          </p:cNvSpPr>
          <p:nvPr>
            <p:ph type="body" idx="2"/>
          </p:nvPr>
        </p:nvSpPr>
        <p:spPr>
          <a:xfrm>
            <a:off x="629841" y="1543050"/>
            <a:ext cx="2949300" cy="28587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1200"/>
              <a:buNone/>
              <a:defRPr sz="1200">
                <a:latin typeface="Verdana"/>
                <a:ea typeface="Verdana"/>
                <a:cs typeface="Verdana"/>
                <a:sym typeface="Verdana"/>
              </a:defRPr>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97" name="Google Shape;97;p2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98" name="Google Shape;98;p2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bg>
      <p:bgPr>
        <a:blipFill>
          <a:blip r:embed="rId2">
            <a:alphaModFix/>
          </a:blip>
          <a:stretch>
            <a:fillRect/>
          </a:stretch>
        </a:blipFill>
        <a:effectLst/>
      </p:bgPr>
    </p:bg>
    <p:spTree>
      <p:nvGrpSpPr>
        <p:cNvPr id="1" name="Shape 99"/>
        <p:cNvGrpSpPr/>
        <p:nvPr/>
      </p:nvGrpSpPr>
      <p:grpSpPr>
        <a:xfrm>
          <a:off x="0" y="0"/>
          <a:ext cx="0" cy="0"/>
          <a:chOff x="0" y="0"/>
          <a:chExt cx="0" cy="0"/>
        </a:xfrm>
      </p:grpSpPr>
      <p:sp>
        <p:nvSpPr>
          <p:cNvPr id="100" name="Google Shape;100;p23"/>
          <p:cNvSpPr txBox="1">
            <a:spLocks noGrp="1"/>
          </p:cNvSpPr>
          <p:nvPr>
            <p:ph type="title"/>
          </p:nvPr>
        </p:nvSpPr>
        <p:spPr>
          <a:xfrm>
            <a:off x="629841" y="342900"/>
            <a:ext cx="2949300" cy="12000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2400"/>
              <a:buFont typeface="Verdana"/>
              <a:buNone/>
              <a:defRPr sz="2400" b="1">
                <a:latin typeface="Verdana"/>
                <a:ea typeface="Verdana"/>
                <a:cs typeface="Verdana"/>
                <a:sym typeface="Verdana"/>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01" name="Google Shape;101;p23"/>
          <p:cNvSpPr>
            <a:spLocks noGrp="1"/>
          </p:cNvSpPr>
          <p:nvPr>
            <p:ph type="pic" idx="2"/>
          </p:nvPr>
        </p:nvSpPr>
        <p:spPr>
          <a:xfrm>
            <a:off x="3887391" y="740569"/>
            <a:ext cx="4629000" cy="3655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Verdana"/>
                <a:ea typeface="Verdana"/>
                <a:cs typeface="Verdana"/>
                <a:sym typeface="Verdana"/>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Verdana"/>
                <a:ea typeface="Verdana"/>
                <a:cs typeface="Verdana"/>
                <a:sym typeface="Verdana"/>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Verdana"/>
                <a:ea typeface="Verdana"/>
                <a:cs typeface="Verdana"/>
                <a:sym typeface="Verdana"/>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Verdana"/>
                <a:ea typeface="Verdana"/>
                <a:cs typeface="Verdana"/>
                <a:sym typeface="Verdana"/>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Verdana"/>
                <a:ea typeface="Verdana"/>
                <a:cs typeface="Verdana"/>
                <a:sym typeface="Verdana"/>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102" name="Google Shape;102;p23"/>
          <p:cNvSpPr txBox="1">
            <a:spLocks noGrp="1"/>
          </p:cNvSpPr>
          <p:nvPr>
            <p:ph type="body" idx="1"/>
          </p:nvPr>
        </p:nvSpPr>
        <p:spPr>
          <a:xfrm>
            <a:off x="629841" y="1543050"/>
            <a:ext cx="2949300" cy="28587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1200"/>
              <a:buNone/>
              <a:defRPr sz="1200">
                <a:latin typeface="Verdana"/>
                <a:ea typeface="Verdana"/>
                <a:cs typeface="Verdana"/>
                <a:sym typeface="Verdana"/>
              </a:defRPr>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03" name="Google Shape;103;p2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04" name="Google Shape;104;p2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bg>
      <p:bgPr>
        <a:blipFill>
          <a:blip r:embed="rId2">
            <a:alphaModFix/>
          </a:blip>
          <a:stretch>
            <a:fillRect/>
          </a:stretch>
        </a:blipFill>
        <a:effectLst/>
      </p:bgPr>
    </p:bg>
    <p:spTree>
      <p:nvGrpSpPr>
        <p:cNvPr id="1" name="Shape 105"/>
        <p:cNvGrpSpPr/>
        <p:nvPr/>
      </p:nvGrpSpPr>
      <p:grpSpPr>
        <a:xfrm>
          <a:off x="0" y="0"/>
          <a:ext cx="0" cy="0"/>
          <a:chOff x="0" y="0"/>
          <a:chExt cx="0" cy="0"/>
        </a:xfrm>
      </p:grpSpPr>
      <p:sp>
        <p:nvSpPr>
          <p:cNvPr id="106" name="Google Shape;106;p24"/>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3300"/>
              <a:buFont typeface="Verdana"/>
              <a:buNone/>
              <a:defRPr b="1">
                <a:latin typeface="Verdana"/>
                <a:ea typeface="Verdana"/>
                <a:cs typeface="Verdana"/>
                <a:sym typeface="Verdana"/>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07" name="Google Shape;107;p24"/>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Autofit/>
          </a:bodyPr>
          <a:lstStyle>
            <a:lvl1pPr marL="457200" lvl="0" indent="-381000" algn="l" rtl="0">
              <a:lnSpc>
                <a:spcPct val="90000"/>
              </a:lnSpc>
              <a:spcBef>
                <a:spcPts val="800"/>
              </a:spcBef>
              <a:spcAft>
                <a:spcPts val="0"/>
              </a:spcAft>
              <a:buClr>
                <a:schemeClr val="dk1"/>
              </a:buClr>
              <a:buSzPts val="2400"/>
              <a:buChar char="•"/>
              <a:defRPr>
                <a:latin typeface="Verdana"/>
                <a:ea typeface="Verdana"/>
                <a:cs typeface="Verdana"/>
                <a:sym typeface="Verdana"/>
              </a:defRPr>
            </a:lvl1pPr>
            <a:lvl2pPr marL="914400" lvl="1" indent="-381000" algn="l" rtl="0">
              <a:lnSpc>
                <a:spcPct val="90000"/>
              </a:lnSpc>
              <a:spcBef>
                <a:spcPts val="400"/>
              </a:spcBef>
              <a:spcAft>
                <a:spcPts val="0"/>
              </a:spcAft>
              <a:buClr>
                <a:schemeClr val="dk1"/>
              </a:buClr>
              <a:buSzPts val="2400"/>
              <a:buChar char="•"/>
              <a:defRPr>
                <a:latin typeface="Verdana"/>
                <a:ea typeface="Verdana"/>
                <a:cs typeface="Verdana"/>
                <a:sym typeface="Verdana"/>
              </a:defRPr>
            </a:lvl2pPr>
            <a:lvl3pPr marL="1371600" lvl="2" indent="-381000" algn="l" rtl="0">
              <a:lnSpc>
                <a:spcPct val="90000"/>
              </a:lnSpc>
              <a:spcBef>
                <a:spcPts val="400"/>
              </a:spcBef>
              <a:spcAft>
                <a:spcPts val="0"/>
              </a:spcAft>
              <a:buClr>
                <a:schemeClr val="dk1"/>
              </a:buClr>
              <a:buSzPts val="2400"/>
              <a:buChar char="•"/>
              <a:defRPr>
                <a:latin typeface="Verdana"/>
                <a:ea typeface="Verdana"/>
                <a:cs typeface="Verdana"/>
                <a:sym typeface="Verdana"/>
              </a:defRPr>
            </a:lvl3pPr>
            <a:lvl4pPr marL="1828800" lvl="3" indent="-381000" algn="l" rtl="0">
              <a:lnSpc>
                <a:spcPct val="90000"/>
              </a:lnSpc>
              <a:spcBef>
                <a:spcPts val="400"/>
              </a:spcBef>
              <a:spcAft>
                <a:spcPts val="0"/>
              </a:spcAft>
              <a:buClr>
                <a:schemeClr val="dk1"/>
              </a:buClr>
              <a:buSzPts val="2400"/>
              <a:buChar char="•"/>
              <a:defRPr>
                <a:latin typeface="Verdana"/>
                <a:ea typeface="Verdana"/>
                <a:cs typeface="Verdana"/>
                <a:sym typeface="Verdana"/>
              </a:defRPr>
            </a:lvl4pPr>
            <a:lvl5pPr marL="2286000" lvl="4" indent="-381000" algn="l" rtl="0">
              <a:lnSpc>
                <a:spcPct val="90000"/>
              </a:lnSpc>
              <a:spcBef>
                <a:spcPts val="400"/>
              </a:spcBef>
              <a:spcAft>
                <a:spcPts val="0"/>
              </a:spcAft>
              <a:buClr>
                <a:schemeClr val="dk1"/>
              </a:buClr>
              <a:buSzPts val="2400"/>
              <a:buChar char="•"/>
              <a:defRPr>
                <a:latin typeface="Verdana"/>
                <a:ea typeface="Verdana"/>
                <a:cs typeface="Verdana"/>
                <a:sym typeface="Verdana"/>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08" name="Google Shape;108;p2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09" name="Google Shape;109;p2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10"/>
        <p:cNvGrpSpPr/>
        <p:nvPr/>
      </p:nvGrpSpPr>
      <p:grpSpPr>
        <a:xfrm>
          <a:off x="0" y="0"/>
          <a:ext cx="0" cy="0"/>
          <a:chOff x="0" y="0"/>
          <a:chExt cx="0" cy="0"/>
        </a:xfrm>
      </p:grpSpPr>
      <p:sp>
        <p:nvSpPr>
          <p:cNvPr id="111" name="Google Shape;111;p25"/>
          <p:cNvSpPr txBox="1">
            <a:spLocks noGrp="1"/>
          </p:cNvSpPr>
          <p:nvPr>
            <p:ph type="body" idx="1"/>
          </p:nvPr>
        </p:nvSpPr>
        <p:spPr>
          <a:xfrm>
            <a:off x="311700" y="4230575"/>
            <a:ext cx="5998800" cy="605100"/>
          </a:xfrm>
          <a:prstGeom prst="rect">
            <a:avLst/>
          </a:prstGeom>
        </p:spPr>
        <p:txBody>
          <a:bodyPr spcFirstLastPara="1" wrap="square" lIns="68575" tIns="34275" rIns="68575" bIns="34275" anchor="ctr" anchorCtr="0">
            <a:noAutofit/>
          </a:bodyPr>
          <a:lstStyle>
            <a:lvl1pPr marL="457200" lvl="0" indent="-228600" rtl="0">
              <a:lnSpc>
                <a:spcPct val="100000"/>
              </a:lnSpc>
              <a:spcBef>
                <a:spcPts val="800"/>
              </a:spcBef>
              <a:spcAft>
                <a:spcPts val="0"/>
              </a:spcAft>
              <a:buSzPts val="2400"/>
              <a:buNone/>
              <a:defRPr/>
            </a:lvl1pPr>
          </a:lstStyle>
          <a:p>
            <a:endParaRPr/>
          </a:p>
        </p:txBody>
      </p:sp>
      <p:sp>
        <p:nvSpPr>
          <p:cNvPr id="112" name="Google Shape;112;p25"/>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blipFill>
          <a:blip r:embed="rId2">
            <a:alphaModFix/>
          </a:blip>
          <a:stretch>
            <a:fillRect/>
          </a:stretch>
        </a:blipFill>
        <a:effectLst/>
      </p:bgPr>
    </p:bg>
    <p:spTree>
      <p:nvGrpSpPr>
        <p:cNvPr id="1" name="Shape 113"/>
        <p:cNvGrpSpPr/>
        <p:nvPr/>
      </p:nvGrpSpPr>
      <p:grpSpPr>
        <a:xfrm>
          <a:off x="0" y="0"/>
          <a:ext cx="0" cy="0"/>
          <a:chOff x="0" y="0"/>
          <a:chExt cx="0" cy="0"/>
        </a:xfrm>
      </p:grpSpPr>
      <p:sp>
        <p:nvSpPr>
          <p:cNvPr id="114" name="Google Shape;114;p26"/>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3300"/>
              <a:buFont typeface="Verdana"/>
              <a:buNone/>
              <a:defRPr b="1">
                <a:latin typeface="Verdana"/>
                <a:ea typeface="Verdana"/>
                <a:cs typeface="Verdana"/>
                <a:sym typeface="Verdana"/>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15" name="Google Shape;115;p26"/>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lvl="0" indent="-381000" algn="l" rtl="0">
              <a:lnSpc>
                <a:spcPct val="90000"/>
              </a:lnSpc>
              <a:spcBef>
                <a:spcPts val="800"/>
              </a:spcBef>
              <a:spcAft>
                <a:spcPts val="0"/>
              </a:spcAft>
              <a:buClr>
                <a:schemeClr val="dk1"/>
              </a:buClr>
              <a:buSzPts val="2400"/>
              <a:buChar char="•"/>
              <a:defRPr>
                <a:latin typeface="Verdana"/>
                <a:ea typeface="Verdana"/>
                <a:cs typeface="Verdana"/>
                <a:sym typeface="Verdana"/>
              </a:defRPr>
            </a:lvl1pPr>
            <a:lvl2pPr marL="914400" lvl="1" indent="-381000" algn="l" rtl="0">
              <a:lnSpc>
                <a:spcPct val="90000"/>
              </a:lnSpc>
              <a:spcBef>
                <a:spcPts val="400"/>
              </a:spcBef>
              <a:spcAft>
                <a:spcPts val="0"/>
              </a:spcAft>
              <a:buClr>
                <a:schemeClr val="dk1"/>
              </a:buClr>
              <a:buSzPts val="2400"/>
              <a:buChar char="•"/>
              <a:defRPr>
                <a:latin typeface="Verdana"/>
                <a:ea typeface="Verdana"/>
                <a:cs typeface="Verdana"/>
                <a:sym typeface="Verdana"/>
              </a:defRPr>
            </a:lvl2pPr>
            <a:lvl3pPr marL="1371600" lvl="2" indent="-381000" algn="l" rtl="0">
              <a:lnSpc>
                <a:spcPct val="90000"/>
              </a:lnSpc>
              <a:spcBef>
                <a:spcPts val="400"/>
              </a:spcBef>
              <a:spcAft>
                <a:spcPts val="0"/>
              </a:spcAft>
              <a:buClr>
                <a:schemeClr val="dk1"/>
              </a:buClr>
              <a:buSzPts val="2400"/>
              <a:buChar char="•"/>
              <a:defRPr>
                <a:latin typeface="Verdana"/>
                <a:ea typeface="Verdana"/>
                <a:cs typeface="Verdana"/>
                <a:sym typeface="Verdana"/>
              </a:defRPr>
            </a:lvl3pPr>
            <a:lvl4pPr marL="1828800" lvl="3" indent="-381000" algn="l" rtl="0">
              <a:lnSpc>
                <a:spcPct val="90000"/>
              </a:lnSpc>
              <a:spcBef>
                <a:spcPts val="400"/>
              </a:spcBef>
              <a:spcAft>
                <a:spcPts val="0"/>
              </a:spcAft>
              <a:buClr>
                <a:schemeClr val="dk1"/>
              </a:buClr>
              <a:buSzPts val="2400"/>
              <a:buChar char="•"/>
              <a:defRPr>
                <a:latin typeface="Verdana"/>
                <a:ea typeface="Verdana"/>
                <a:cs typeface="Verdana"/>
                <a:sym typeface="Verdana"/>
              </a:defRPr>
            </a:lvl4pPr>
            <a:lvl5pPr marL="2286000" lvl="4" indent="-381000" algn="l" rtl="0">
              <a:lnSpc>
                <a:spcPct val="90000"/>
              </a:lnSpc>
              <a:spcBef>
                <a:spcPts val="400"/>
              </a:spcBef>
              <a:spcAft>
                <a:spcPts val="0"/>
              </a:spcAft>
              <a:buClr>
                <a:schemeClr val="dk1"/>
              </a:buClr>
              <a:buSzPts val="2400"/>
              <a:buChar char="•"/>
              <a:defRPr>
                <a:latin typeface="Verdana"/>
                <a:ea typeface="Verdana"/>
                <a:cs typeface="Verdana"/>
                <a:sym typeface="Verdana"/>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16" name="Google Shape;116;p2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17" name="Google Shape;117;p2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ption 1">
  <p:cSld name="CAPTION_ONLY_1">
    <p:bg>
      <p:bgPr>
        <a:solidFill>
          <a:schemeClr val="accent4"/>
        </a:solidFill>
        <a:effectLst/>
      </p:bgPr>
    </p:bg>
    <p:spTree>
      <p:nvGrpSpPr>
        <p:cNvPr id="1" name="Shape 118"/>
        <p:cNvGrpSpPr/>
        <p:nvPr/>
      </p:nvGrpSpPr>
      <p:grpSpPr>
        <a:xfrm>
          <a:off x="0" y="0"/>
          <a:ext cx="0" cy="0"/>
          <a:chOff x="0" y="0"/>
          <a:chExt cx="0" cy="0"/>
        </a:xfrm>
      </p:grpSpPr>
      <p:sp>
        <p:nvSpPr>
          <p:cNvPr id="119" name="Google Shape;119;p27"/>
          <p:cNvSpPr txBox="1">
            <a:spLocks noGrp="1"/>
          </p:cNvSpPr>
          <p:nvPr>
            <p:ph type="title"/>
          </p:nvPr>
        </p:nvSpPr>
        <p:spPr>
          <a:xfrm>
            <a:off x="1388100" y="2221763"/>
            <a:ext cx="6367800" cy="1654500"/>
          </a:xfrm>
          <a:prstGeom prst="rect">
            <a:avLst/>
          </a:prstGeom>
        </p:spPr>
        <p:txBody>
          <a:bodyPr spcFirstLastPara="1" wrap="square" lIns="68575" tIns="34275" rIns="68575" bIns="34275" anchor="ctr" anchorCtr="0">
            <a:noAutofit/>
          </a:bodyPr>
          <a:lstStyle>
            <a:lvl1pPr lvl="0" algn="ctr" rtl="0">
              <a:spcBef>
                <a:spcPts val="0"/>
              </a:spcBef>
              <a:spcAft>
                <a:spcPts val="0"/>
              </a:spcAft>
              <a:buSzPts val="4800"/>
              <a:buNone/>
              <a:defRPr sz="5000">
                <a:solidFill>
                  <a:schemeClr val="accent2"/>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20" name="Google Shape;120;p27"/>
          <p:cNvSpPr txBox="1">
            <a:spLocks noGrp="1"/>
          </p:cNvSpPr>
          <p:nvPr>
            <p:ph type="subTitle" idx="1"/>
          </p:nvPr>
        </p:nvSpPr>
        <p:spPr>
          <a:xfrm>
            <a:off x="1685850" y="3432188"/>
            <a:ext cx="5772300" cy="575400"/>
          </a:xfrm>
          <a:prstGeom prst="rect">
            <a:avLst/>
          </a:prstGeom>
        </p:spPr>
        <p:txBody>
          <a:bodyPr spcFirstLastPara="1" wrap="square" lIns="68575" tIns="34275" rIns="68575" bIns="34275" anchor="ctr" anchorCtr="0">
            <a:noAutofit/>
          </a:bodyPr>
          <a:lstStyle>
            <a:lvl1pPr lvl="0" algn="ctr" rtl="0">
              <a:spcBef>
                <a:spcPts val="800"/>
              </a:spcBef>
              <a:spcAft>
                <a:spcPts val="0"/>
              </a:spcAft>
              <a:buSzPts val="2400"/>
              <a:buFont typeface="Ubuntu"/>
              <a:buNone/>
              <a:defRPr sz="2000">
                <a:solidFill>
                  <a:schemeClr val="lt1"/>
                </a:solidFill>
              </a:defRPr>
            </a:lvl1pPr>
            <a:lvl2pPr lvl="1" rtl="0">
              <a:spcBef>
                <a:spcPts val="400"/>
              </a:spcBef>
              <a:spcAft>
                <a:spcPts val="0"/>
              </a:spcAft>
              <a:buSzPts val="2400"/>
              <a:buNone/>
              <a:defRPr/>
            </a:lvl2pPr>
            <a:lvl3pPr lvl="2" rtl="0">
              <a:spcBef>
                <a:spcPts val="400"/>
              </a:spcBef>
              <a:spcAft>
                <a:spcPts val="0"/>
              </a:spcAft>
              <a:buSzPts val="2400"/>
              <a:buNone/>
              <a:defRPr/>
            </a:lvl3pPr>
            <a:lvl4pPr lvl="3" rtl="0">
              <a:spcBef>
                <a:spcPts val="400"/>
              </a:spcBef>
              <a:spcAft>
                <a:spcPts val="0"/>
              </a:spcAft>
              <a:buSzPts val="2400"/>
              <a:buNone/>
              <a:defRPr/>
            </a:lvl4pPr>
            <a:lvl5pPr lvl="4" rtl="0">
              <a:spcBef>
                <a:spcPts val="400"/>
              </a:spcBef>
              <a:spcAft>
                <a:spcPts val="0"/>
              </a:spcAft>
              <a:buSzPts val="2400"/>
              <a:buNone/>
              <a:defRPr/>
            </a:lvl5pPr>
            <a:lvl6pPr lvl="5" rtl="0">
              <a:spcBef>
                <a:spcPts val="400"/>
              </a:spcBef>
              <a:spcAft>
                <a:spcPts val="0"/>
              </a:spcAft>
              <a:buSzPts val="1400"/>
              <a:buNone/>
              <a:defRPr/>
            </a:lvl6pPr>
            <a:lvl7pPr lvl="6" rtl="0">
              <a:spcBef>
                <a:spcPts val="400"/>
              </a:spcBef>
              <a:spcAft>
                <a:spcPts val="0"/>
              </a:spcAft>
              <a:buSzPts val="1400"/>
              <a:buNone/>
              <a:defRPr/>
            </a:lvl7pPr>
            <a:lvl8pPr lvl="7" rtl="0">
              <a:spcBef>
                <a:spcPts val="400"/>
              </a:spcBef>
              <a:spcAft>
                <a:spcPts val="0"/>
              </a:spcAft>
              <a:buSzPts val="1400"/>
              <a:buNone/>
              <a:defRPr/>
            </a:lvl8pPr>
            <a:lvl9pPr lvl="8" rtl="0">
              <a:spcBef>
                <a:spcPts val="400"/>
              </a:spcBef>
              <a:spcAft>
                <a:spcPts val="0"/>
              </a:spcAft>
              <a:buSzPts val="1400"/>
              <a:buNone/>
              <a:defRPr/>
            </a:lvl9pPr>
          </a:lstStyle>
          <a:p>
            <a:endParaRPr/>
          </a:p>
        </p:txBody>
      </p:sp>
      <p:sp>
        <p:nvSpPr>
          <p:cNvPr id="121" name="Google Shape;121;p27"/>
          <p:cNvSpPr txBox="1">
            <a:spLocks noGrp="1"/>
          </p:cNvSpPr>
          <p:nvPr>
            <p:ph type="subTitle" idx="2"/>
          </p:nvPr>
        </p:nvSpPr>
        <p:spPr>
          <a:xfrm>
            <a:off x="2319300" y="1769500"/>
            <a:ext cx="4505400" cy="552600"/>
          </a:xfrm>
          <a:prstGeom prst="rect">
            <a:avLst/>
          </a:prstGeom>
        </p:spPr>
        <p:txBody>
          <a:bodyPr spcFirstLastPara="1" wrap="square" lIns="68575" tIns="34275" rIns="68575" bIns="34275" anchor="t" anchorCtr="0">
            <a:noAutofit/>
          </a:bodyPr>
          <a:lstStyle>
            <a:lvl1pPr lvl="0" algn="ctr" rtl="0">
              <a:spcBef>
                <a:spcPts val="800"/>
              </a:spcBef>
              <a:spcAft>
                <a:spcPts val="0"/>
              </a:spcAft>
              <a:buSzPts val="2400"/>
              <a:buNone/>
              <a:defRPr sz="3000">
                <a:solidFill>
                  <a:schemeClr val="lt1"/>
                </a:solidFill>
              </a:defRPr>
            </a:lvl1pPr>
            <a:lvl2pPr lvl="1" rtl="0">
              <a:spcBef>
                <a:spcPts val="400"/>
              </a:spcBef>
              <a:spcAft>
                <a:spcPts val="0"/>
              </a:spcAft>
              <a:buSzPts val="2400"/>
              <a:buNone/>
              <a:defRPr/>
            </a:lvl2pPr>
            <a:lvl3pPr lvl="2" rtl="0">
              <a:spcBef>
                <a:spcPts val="400"/>
              </a:spcBef>
              <a:spcAft>
                <a:spcPts val="0"/>
              </a:spcAft>
              <a:buSzPts val="2400"/>
              <a:buNone/>
              <a:defRPr/>
            </a:lvl3pPr>
            <a:lvl4pPr lvl="3" rtl="0">
              <a:spcBef>
                <a:spcPts val="400"/>
              </a:spcBef>
              <a:spcAft>
                <a:spcPts val="0"/>
              </a:spcAft>
              <a:buSzPts val="2400"/>
              <a:buNone/>
              <a:defRPr/>
            </a:lvl4pPr>
            <a:lvl5pPr lvl="4" rtl="0">
              <a:spcBef>
                <a:spcPts val="400"/>
              </a:spcBef>
              <a:spcAft>
                <a:spcPts val="0"/>
              </a:spcAft>
              <a:buSzPts val="2400"/>
              <a:buNone/>
              <a:defRPr/>
            </a:lvl5pPr>
            <a:lvl6pPr lvl="5" rtl="0">
              <a:spcBef>
                <a:spcPts val="400"/>
              </a:spcBef>
              <a:spcAft>
                <a:spcPts val="0"/>
              </a:spcAft>
              <a:buSzPts val="1400"/>
              <a:buNone/>
              <a:defRPr/>
            </a:lvl6pPr>
            <a:lvl7pPr lvl="6" rtl="0">
              <a:spcBef>
                <a:spcPts val="400"/>
              </a:spcBef>
              <a:spcAft>
                <a:spcPts val="0"/>
              </a:spcAft>
              <a:buSzPts val="1400"/>
              <a:buNone/>
              <a:defRPr/>
            </a:lvl7pPr>
            <a:lvl8pPr lvl="7" rtl="0">
              <a:spcBef>
                <a:spcPts val="400"/>
              </a:spcBef>
              <a:spcAft>
                <a:spcPts val="0"/>
              </a:spcAft>
              <a:buSzPts val="1400"/>
              <a:buNone/>
              <a:defRPr/>
            </a:lvl8pPr>
            <a:lvl9pPr lvl="8" rtl="0">
              <a:spcBef>
                <a:spcPts val="400"/>
              </a:spcBef>
              <a:spcAft>
                <a:spcPts val="0"/>
              </a:spcAft>
              <a:buSzPts val="1400"/>
              <a:buNone/>
              <a:defRPr/>
            </a:lvl9pPr>
          </a:lstStyle>
          <a:p>
            <a:endParaRPr/>
          </a:p>
        </p:txBody>
      </p:sp>
      <p:sp>
        <p:nvSpPr>
          <p:cNvPr id="122" name="Google Shape;122;p27"/>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buNone/>
              <a:defRPr sz="1300">
                <a:solidFill>
                  <a:schemeClr val="dk1"/>
                </a:solidFill>
                <a:latin typeface="Verdana"/>
                <a:ea typeface="Verdana"/>
                <a:cs typeface="Verdana"/>
                <a:sym typeface="Verdana"/>
              </a:defRPr>
            </a:lvl1pPr>
            <a:lvl2pPr lvl="1">
              <a:buNone/>
              <a:defRPr sz="1300">
                <a:solidFill>
                  <a:schemeClr val="dk1"/>
                </a:solidFill>
                <a:latin typeface="Verdana"/>
                <a:ea typeface="Verdana"/>
                <a:cs typeface="Verdana"/>
                <a:sym typeface="Verdana"/>
              </a:defRPr>
            </a:lvl2pPr>
            <a:lvl3pPr lvl="2">
              <a:buNone/>
              <a:defRPr sz="1300">
                <a:solidFill>
                  <a:schemeClr val="dk1"/>
                </a:solidFill>
                <a:latin typeface="Verdana"/>
                <a:ea typeface="Verdana"/>
                <a:cs typeface="Verdana"/>
                <a:sym typeface="Verdana"/>
              </a:defRPr>
            </a:lvl3pPr>
            <a:lvl4pPr lvl="3">
              <a:buNone/>
              <a:defRPr sz="1300">
                <a:solidFill>
                  <a:schemeClr val="dk1"/>
                </a:solidFill>
                <a:latin typeface="Verdana"/>
                <a:ea typeface="Verdana"/>
                <a:cs typeface="Verdana"/>
                <a:sym typeface="Verdana"/>
              </a:defRPr>
            </a:lvl4pPr>
            <a:lvl5pPr lvl="4">
              <a:buNone/>
              <a:defRPr sz="1300">
                <a:solidFill>
                  <a:schemeClr val="dk1"/>
                </a:solidFill>
                <a:latin typeface="Verdana"/>
                <a:ea typeface="Verdana"/>
                <a:cs typeface="Verdana"/>
                <a:sym typeface="Verdana"/>
              </a:defRPr>
            </a:lvl5pPr>
            <a:lvl6pPr lvl="5">
              <a:buNone/>
              <a:defRPr sz="1300">
                <a:solidFill>
                  <a:schemeClr val="dk1"/>
                </a:solidFill>
                <a:latin typeface="Verdana"/>
                <a:ea typeface="Verdana"/>
                <a:cs typeface="Verdana"/>
                <a:sym typeface="Verdana"/>
              </a:defRPr>
            </a:lvl6pPr>
            <a:lvl7pPr lvl="6">
              <a:buNone/>
              <a:defRPr sz="1300">
                <a:solidFill>
                  <a:schemeClr val="dk1"/>
                </a:solidFill>
                <a:latin typeface="Verdana"/>
                <a:ea typeface="Verdana"/>
                <a:cs typeface="Verdana"/>
                <a:sym typeface="Verdana"/>
              </a:defRPr>
            </a:lvl7pPr>
            <a:lvl8pPr lvl="7">
              <a:buNone/>
              <a:defRPr sz="1300">
                <a:solidFill>
                  <a:schemeClr val="dk1"/>
                </a:solidFill>
                <a:latin typeface="Verdana"/>
                <a:ea typeface="Verdana"/>
                <a:cs typeface="Verdana"/>
                <a:sym typeface="Verdana"/>
              </a:defRPr>
            </a:lvl8pPr>
            <a:lvl9pPr lvl="8">
              <a:buNone/>
              <a:defRPr sz="1300">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aption 2">
  <p:cSld name="CAPTION_ONLY_2">
    <p:bg>
      <p:bgPr>
        <a:solidFill>
          <a:schemeClr val="accent4"/>
        </a:solidFill>
        <a:effectLst/>
      </p:bgPr>
    </p:bg>
    <p:spTree>
      <p:nvGrpSpPr>
        <p:cNvPr id="1" name="Shape 123"/>
        <p:cNvGrpSpPr/>
        <p:nvPr/>
      </p:nvGrpSpPr>
      <p:grpSpPr>
        <a:xfrm>
          <a:off x="0" y="0"/>
          <a:ext cx="0" cy="0"/>
          <a:chOff x="0" y="0"/>
          <a:chExt cx="0" cy="0"/>
        </a:xfrm>
      </p:grpSpPr>
      <p:sp>
        <p:nvSpPr>
          <p:cNvPr id="124" name="Google Shape;124;p28"/>
          <p:cNvSpPr txBox="1">
            <a:spLocks noGrp="1"/>
          </p:cNvSpPr>
          <p:nvPr>
            <p:ph type="title"/>
          </p:nvPr>
        </p:nvSpPr>
        <p:spPr>
          <a:xfrm>
            <a:off x="1388100" y="2221763"/>
            <a:ext cx="6367800" cy="1654500"/>
          </a:xfrm>
          <a:prstGeom prst="rect">
            <a:avLst/>
          </a:prstGeom>
        </p:spPr>
        <p:txBody>
          <a:bodyPr spcFirstLastPara="1" wrap="square" lIns="68575" tIns="34275" rIns="68575" bIns="34275" anchor="ctr" anchorCtr="0">
            <a:noAutofit/>
          </a:bodyPr>
          <a:lstStyle>
            <a:lvl1pPr lvl="0" algn="ctr" rtl="0">
              <a:spcBef>
                <a:spcPts val="0"/>
              </a:spcBef>
              <a:spcAft>
                <a:spcPts val="0"/>
              </a:spcAft>
              <a:buSzPts val="4800"/>
              <a:buNone/>
              <a:defRPr sz="5000">
                <a:solidFill>
                  <a:schemeClr val="accent2"/>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25" name="Google Shape;125;p28"/>
          <p:cNvSpPr txBox="1">
            <a:spLocks noGrp="1"/>
          </p:cNvSpPr>
          <p:nvPr>
            <p:ph type="subTitle" idx="1"/>
          </p:nvPr>
        </p:nvSpPr>
        <p:spPr>
          <a:xfrm>
            <a:off x="1685850" y="3432188"/>
            <a:ext cx="5772300" cy="575400"/>
          </a:xfrm>
          <a:prstGeom prst="rect">
            <a:avLst/>
          </a:prstGeom>
        </p:spPr>
        <p:txBody>
          <a:bodyPr spcFirstLastPara="1" wrap="square" lIns="68575" tIns="34275" rIns="68575" bIns="34275" anchor="ctr" anchorCtr="0">
            <a:noAutofit/>
          </a:bodyPr>
          <a:lstStyle>
            <a:lvl1pPr lvl="0" algn="ctr" rtl="0">
              <a:spcBef>
                <a:spcPts val="800"/>
              </a:spcBef>
              <a:spcAft>
                <a:spcPts val="0"/>
              </a:spcAft>
              <a:buSzPts val="2400"/>
              <a:buFont typeface="Ubuntu"/>
              <a:buNone/>
              <a:defRPr sz="2000">
                <a:solidFill>
                  <a:schemeClr val="lt1"/>
                </a:solidFill>
              </a:defRPr>
            </a:lvl1pPr>
            <a:lvl2pPr lvl="1" rtl="0">
              <a:spcBef>
                <a:spcPts val="400"/>
              </a:spcBef>
              <a:spcAft>
                <a:spcPts val="0"/>
              </a:spcAft>
              <a:buSzPts val="2400"/>
              <a:buNone/>
              <a:defRPr/>
            </a:lvl2pPr>
            <a:lvl3pPr lvl="2" rtl="0">
              <a:spcBef>
                <a:spcPts val="400"/>
              </a:spcBef>
              <a:spcAft>
                <a:spcPts val="0"/>
              </a:spcAft>
              <a:buSzPts val="2400"/>
              <a:buNone/>
              <a:defRPr/>
            </a:lvl3pPr>
            <a:lvl4pPr lvl="3" rtl="0">
              <a:spcBef>
                <a:spcPts val="400"/>
              </a:spcBef>
              <a:spcAft>
                <a:spcPts val="0"/>
              </a:spcAft>
              <a:buSzPts val="2400"/>
              <a:buNone/>
              <a:defRPr/>
            </a:lvl4pPr>
            <a:lvl5pPr lvl="4" rtl="0">
              <a:spcBef>
                <a:spcPts val="400"/>
              </a:spcBef>
              <a:spcAft>
                <a:spcPts val="0"/>
              </a:spcAft>
              <a:buSzPts val="2400"/>
              <a:buNone/>
              <a:defRPr/>
            </a:lvl5pPr>
            <a:lvl6pPr lvl="5" rtl="0">
              <a:spcBef>
                <a:spcPts val="400"/>
              </a:spcBef>
              <a:spcAft>
                <a:spcPts val="0"/>
              </a:spcAft>
              <a:buSzPts val="1400"/>
              <a:buNone/>
              <a:defRPr/>
            </a:lvl6pPr>
            <a:lvl7pPr lvl="6" rtl="0">
              <a:spcBef>
                <a:spcPts val="400"/>
              </a:spcBef>
              <a:spcAft>
                <a:spcPts val="0"/>
              </a:spcAft>
              <a:buSzPts val="1400"/>
              <a:buNone/>
              <a:defRPr/>
            </a:lvl7pPr>
            <a:lvl8pPr lvl="7" rtl="0">
              <a:spcBef>
                <a:spcPts val="400"/>
              </a:spcBef>
              <a:spcAft>
                <a:spcPts val="0"/>
              </a:spcAft>
              <a:buSzPts val="1400"/>
              <a:buNone/>
              <a:defRPr/>
            </a:lvl8pPr>
            <a:lvl9pPr lvl="8" rtl="0">
              <a:spcBef>
                <a:spcPts val="400"/>
              </a:spcBef>
              <a:spcAft>
                <a:spcPts val="0"/>
              </a:spcAft>
              <a:buSzPts val="1400"/>
              <a:buNone/>
              <a:defRPr/>
            </a:lvl9pPr>
          </a:lstStyle>
          <a:p>
            <a:endParaRPr/>
          </a:p>
        </p:txBody>
      </p:sp>
      <p:sp>
        <p:nvSpPr>
          <p:cNvPr id="126" name="Google Shape;126;p28"/>
          <p:cNvSpPr txBox="1">
            <a:spLocks noGrp="1"/>
          </p:cNvSpPr>
          <p:nvPr>
            <p:ph type="subTitle" idx="2"/>
          </p:nvPr>
        </p:nvSpPr>
        <p:spPr>
          <a:xfrm>
            <a:off x="2319300" y="1769500"/>
            <a:ext cx="4505400" cy="552600"/>
          </a:xfrm>
          <a:prstGeom prst="rect">
            <a:avLst/>
          </a:prstGeom>
        </p:spPr>
        <p:txBody>
          <a:bodyPr spcFirstLastPara="1" wrap="square" lIns="68575" tIns="34275" rIns="68575" bIns="34275" anchor="t" anchorCtr="0">
            <a:noAutofit/>
          </a:bodyPr>
          <a:lstStyle>
            <a:lvl1pPr lvl="0" algn="ctr" rtl="0">
              <a:spcBef>
                <a:spcPts val="800"/>
              </a:spcBef>
              <a:spcAft>
                <a:spcPts val="0"/>
              </a:spcAft>
              <a:buSzPts val="2400"/>
              <a:buNone/>
              <a:defRPr sz="3000">
                <a:solidFill>
                  <a:schemeClr val="lt1"/>
                </a:solidFill>
              </a:defRPr>
            </a:lvl1pPr>
            <a:lvl2pPr lvl="1" rtl="0">
              <a:spcBef>
                <a:spcPts val="400"/>
              </a:spcBef>
              <a:spcAft>
                <a:spcPts val="0"/>
              </a:spcAft>
              <a:buSzPts val="2400"/>
              <a:buNone/>
              <a:defRPr/>
            </a:lvl2pPr>
            <a:lvl3pPr lvl="2" rtl="0">
              <a:spcBef>
                <a:spcPts val="400"/>
              </a:spcBef>
              <a:spcAft>
                <a:spcPts val="0"/>
              </a:spcAft>
              <a:buSzPts val="2400"/>
              <a:buNone/>
              <a:defRPr/>
            </a:lvl3pPr>
            <a:lvl4pPr lvl="3" rtl="0">
              <a:spcBef>
                <a:spcPts val="400"/>
              </a:spcBef>
              <a:spcAft>
                <a:spcPts val="0"/>
              </a:spcAft>
              <a:buSzPts val="2400"/>
              <a:buNone/>
              <a:defRPr/>
            </a:lvl4pPr>
            <a:lvl5pPr lvl="4" rtl="0">
              <a:spcBef>
                <a:spcPts val="400"/>
              </a:spcBef>
              <a:spcAft>
                <a:spcPts val="0"/>
              </a:spcAft>
              <a:buSzPts val="2400"/>
              <a:buNone/>
              <a:defRPr/>
            </a:lvl5pPr>
            <a:lvl6pPr lvl="5" rtl="0">
              <a:spcBef>
                <a:spcPts val="400"/>
              </a:spcBef>
              <a:spcAft>
                <a:spcPts val="0"/>
              </a:spcAft>
              <a:buSzPts val="1400"/>
              <a:buNone/>
              <a:defRPr/>
            </a:lvl6pPr>
            <a:lvl7pPr lvl="6" rtl="0">
              <a:spcBef>
                <a:spcPts val="400"/>
              </a:spcBef>
              <a:spcAft>
                <a:spcPts val="0"/>
              </a:spcAft>
              <a:buSzPts val="1400"/>
              <a:buNone/>
              <a:defRPr/>
            </a:lvl7pPr>
            <a:lvl8pPr lvl="7" rtl="0">
              <a:spcBef>
                <a:spcPts val="400"/>
              </a:spcBef>
              <a:spcAft>
                <a:spcPts val="0"/>
              </a:spcAft>
              <a:buSzPts val="1400"/>
              <a:buNone/>
              <a:defRPr/>
            </a:lvl8pPr>
            <a:lvl9pPr lvl="8" rtl="0">
              <a:spcBef>
                <a:spcPts val="400"/>
              </a:spcBef>
              <a:spcAft>
                <a:spcPts val="0"/>
              </a:spcAft>
              <a:buSzPts val="1400"/>
              <a:buNone/>
              <a:defRPr/>
            </a:lvl9pPr>
          </a:lstStyle>
          <a:p>
            <a:endParaRPr/>
          </a:p>
        </p:txBody>
      </p:sp>
      <p:sp>
        <p:nvSpPr>
          <p:cNvPr id="127" name="Google Shape;127;p28"/>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buNone/>
              <a:defRPr sz="1300">
                <a:solidFill>
                  <a:schemeClr val="dk1"/>
                </a:solidFill>
                <a:latin typeface="Verdana"/>
                <a:ea typeface="Verdana"/>
                <a:cs typeface="Verdana"/>
                <a:sym typeface="Verdana"/>
              </a:defRPr>
            </a:lvl1pPr>
            <a:lvl2pPr lvl="1">
              <a:buNone/>
              <a:defRPr sz="1300">
                <a:solidFill>
                  <a:schemeClr val="dk1"/>
                </a:solidFill>
                <a:latin typeface="Verdana"/>
                <a:ea typeface="Verdana"/>
                <a:cs typeface="Verdana"/>
                <a:sym typeface="Verdana"/>
              </a:defRPr>
            </a:lvl2pPr>
            <a:lvl3pPr lvl="2">
              <a:buNone/>
              <a:defRPr sz="1300">
                <a:solidFill>
                  <a:schemeClr val="dk1"/>
                </a:solidFill>
                <a:latin typeface="Verdana"/>
                <a:ea typeface="Verdana"/>
                <a:cs typeface="Verdana"/>
                <a:sym typeface="Verdana"/>
              </a:defRPr>
            </a:lvl3pPr>
            <a:lvl4pPr lvl="3">
              <a:buNone/>
              <a:defRPr sz="1300">
                <a:solidFill>
                  <a:schemeClr val="dk1"/>
                </a:solidFill>
                <a:latin typeface="Verdana"/>
                <a:ea typeface="Verdana"/>
                <a:cs typeface="Verdana"/>
                <a:sym typeface="Verdana"/>
              </a:defRPr>
            </a:lvl4pPr>
            <a:lvl5pPr lvl="4">
              <a:buNone/>
              <a:defRPr sz="1300">
                <a:solidFill>
                  <a:schemeClr val="dk1"/>
                </a:solidFill>
                <a:latin typeface="Verdana"/>
                <a:ea typeface="Verdana"/>
                <a:cs typeface="Verdana"/>
                <a:sym typeface="Verdana"/>
              </a:defRPr>
            </a:lvl5pPr>
            <a:lvl6pPr lvl="5">
              <a:buNone/>
              <a:defRPr sz="1300">
                <a:solidFill>
                  <a:schemeClr val="dk1"/>
                </a:solidFill>
                <a:latin typeface="Verdana"/>
                <a:ea typeface="Verdana"/>
                <a:cs typeface="Verdana"/>
                <a:sym typeface="Verdana"/>
              </a:defRPr>
            </a:lvl6pPr>
            <a:lvl7pPr lvl="6">
              <a:buNone/>
              <a:defRPr sz="1300">
                <a:solidFill>
                  <a:schemeClr val="dk1"/>
                </a:solidFill>
                <a:latin typeface="Verdana"/>
                <a:ea typeface="Verdana"/>
                <a:cs typeface="Verdana"/>
                <a:sym typeface="Verdana"/>
              </a:defRPr>
            </a:lvl7pPr>
            <a:lvl8pPr lvl="7">
              <a:buNone/>
              <a:defRPr sz="1300">
                <a:solidFill>
                  <a:schemeClr val="dk1"/>
                </a:solidFill>
                <a:latin typeface="Verdana"/>
                <a:ea typeface="Verdana"/>
                <a:cs typeface="Verdana"/>
                <a:sym typeface="Verdana"/>
              </a:defRPr>
            </a:lvl8pPr>
            <a:lvl9pPr lvl="8">
              <a:buNone/>
              <a:defRPr sz="1300">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133"/>
        <p:cNvGrpSpPr/>
        <p:nvPr/>
      </p:nvGrpSpPr>
      <p:grpSpPr>
        <a:xfrm>
          <a:off x="0" y="0"/>
          <a:ext cx="0" cy="0"/>
          <a:chOff x="0" y="0"/>
          <a:chExt cx="0" cy="0"/>
        </a:xfrm>
      </p:grpSpPr>
      <p:sp>
        <p:nvSpPr>
          <p:cNvPr id="134" name="Google Shape;134;p30"/>
          <p:cNvSpPr txBox="1">
            <a:spLocks noGrp="1"/>
          </p:cNvSpPr>
          <p:nvPr>
            <p:ph type="ctrTitle"/>
          </p:nvPr>
        </p:nvSpPr>
        <p:spPr>
          <a:xfrm>
            <a:off x="1143000" y="841772"/>
            <a:ext cx="6858000" cy="879900"/>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chemeClr val="dk1"/>
              </a:buClr>
              <a:buSzPts val="4500"/>
              <a:buFont typeface="Verdana"/>
              <a:buNone/>
              <a:defRPr sz="4500" b="1">
                <a:latin typeface="Verdana"/>
                <a:ea typeface="Verdana"/>
                <a:cs typeface="Verdana"/>
                <a:sym typeface="Verdana"/>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5" name="Google Shape;135;p30"/>
          <p:cNvSpPr txBox="1">
            <a:spLocks noGrp="1"/>
          </p:cNvSpPr>
          <p:nvPr>
            <p:ph type="subTitle" idx="1"/>
          </p:nvPr>
        </p:nvSpPr>
        <p:spPr>
          <a:xfrm>
            <a:off x="1143000" y="2294335"/>
            <a:ext cx="6858000" cy="1241700"/>
          </a:xfrm>
          <a:prstGeom prst="rect">
            <a:avLst/>
          </a:prstGeom>
          <a:noFill/>
          <a:ln>
            <a:noFill/>
          </a:ln>
        </p:spPr>
        <p:txBody>
          <a:bodyPr spcFirstLastPara="1" wrap="square" lIns="68575" tIns="34275" rIns="68575" bIns="34275" anchor="t" anchorCtr="0">
            <a:noAutofit/>
          </a:bodyPr>
          <a:lstStyle>
            <a:lvl1pPr lvl="0" algn="ctr">
              <a:lnSpc>
                <a:spcPct val="90000"/>
              </a:lnSpc>
              <a:spcBef>
                <a:spcPts val="800"/>
              </a:spcBef>
              <a:spcAft>
                <a:spcPts val="0"/>
              </a:spcAft>
              <a:buClr>
                <a:schemeClr val="dk1"/>
              </a:buClr>
              <a:buSzPts val="2700"/>
              <a:buNone/>
              <a:defRPr sz="2700">
                <a:latin typeface="Verdana"/>
                <a:ea typeface="Verdana"/>
                <a:cs typeface="Verdana"/>
                <a:sym typeface="Verdana"/>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136" name="Google Shape;136;p3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7" name="Google Shape;137;p3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Clr>
                <a:schemeClr val="lt1"/>
              </a:buClr>
              <a:buSzPts val="900"/>
              <a:buFont typeface="Calibri"/>
              <a:buNone/>
              <a:defRPr/>
            </a:lvl1pPr>
            <a:lvl2pPr marL="0" lvl="1" indent="0" algn="r">
              <a:spcBef>
                <a:spcPts val="0"/>
              </a:spcBef>
              <a:buClr>
                <a:schemeClr val="lt1"/>
              </a:buClr>
              <a:buSzPts val="900"/>
              <a:buFont typeface="Calibri"/>
              <a:buNone/>
              <a:defRPr/>
            </a:lvl2pPr>
            <a:lvl3pPr marL="0" lvl="2" indent="0" algn="r">
              <a:spcBef>
                <a:spcPts val="0"/>
              </a:spcBef>
              <a:buClr>
                <a:schemeClr val="lt1"/>
              </a:buClr>
              <a:buSzPts val="900"/>
              <a:buFont typeface="Calibri"/>
              <a:buNone/>
              <a:defRPr/>
            </a:lvl3pPr>
            <a:lvl4pPr marL="0" lvl="3" indent="0" algn="r">
              <a:spcBef>
                <a:spcPts val="0"/>
              </a:spcBef>
              <a:buClr>
                <a:schemeClr val="lt1"/>
              </a:buClr>
              <a:buSzPts val="900"/>
              <a:buFont typeface="Calibri"/>
              <a:buNone/>
              <a:defRPr/>
            </a:lvl4pPr>
            <a:lvl5pPr marL="0" lvl="4" indent="0" algn="r">
              <a:spcBef>
                <a:spcPts val="0"/>
              </a:spcBef>
              <a:buClr>
                <a:schemeClr val="lt1"/>
              </a:buClr>
              <a:buSzPts val="900"/>
              <a:buFont typeface="Calibri"/>
              <a:buNone/>
              <a:defRPr/>
            </a:lvl5pPr>
            <a:lvl6pPr marL="0" lvl="5" indent="0" algn="r">
              <a:spcBef>
                <a:spcPts val="0"/>
              </a:spcBef>
              <a:buClr>
                <a:schemeClr val="lt1"/>
              </a:buClr>
              <a:buSzPts val="900"/>
              <a:buFont typeface="Calibri"/>
              <a:buNone/>
              <a:defRPr/>
            </a:lvl6pPr>
            <a:lvl7pPr marL="0" lvl="6" indent="0" algn="r">
              <a:spcBef>
                <a:spcPts val="0"/>
              </a:spcBef>
              <a:buClr>
                <a:schemeClr val="lt1"/>
              </a:buClr>
              <a:buSzPts val="900"/>
              <a:buFont typeface="Calibri"/>
              <a:buNone/>
              <a:defRPr/>
            </a:lvl7pPr>
            <a:lvl8pPr marL="0" lvl="7" indent="0" algn="r">
              <a:spcBef>
                <a:spcPts val="0"/>
              </a:spcBef>
              <a:buClr>
                <a:schemeClr val="lt1"/>
              </a:buClr>
              <a:buSzPts val="900"/>
              <a:buFont typeface="Calibri"/>
              <a:buNone/>
              <a:defRPr/>
            </a:lvl8pPr>
            <a:lvl9pPr marL="0" lvl="8" indent="0" algn="r">
              <a:spcBef>
                <a:spcPts val="0"/>
              </a:spcBef>
              <a:buClr>
                <a:schemeClr val="lt1"/>
              </a:buClr>
              <a:buSzPts val="900"/>
              <a:buFont typeface="Calibri"/>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blipFill>
          <a:blip r:embed="rId2">
            <a:alphaModFix/>
          </a:blip>
          <a:stretch>
            <a:fillRect/>
          </a:stretch>
        </a:blipFill>
        <a:effectLst/>
      </p:bgPr>
    </p:bg>
    <p:spTree>
      <p:nvGrpSpPr>
        <p:cNvPr id="1" name="Shape 138"/>
        <p:cNvGrpSpPr/>
        <p:nvPr/>
      </p:nvGrpSpPr>
      <p:grpSpPr>
        <a:xfrm>
          <a:off x="0" y="0"/>
          <a:ext cx="0" cy="0"/>
          <a:chOff x="0" y="0"/>
          <a:chExt cx="0" cy="0"/>
        </a:xfrm>
      </p:grpSpPr>
      <p:sp>
        <p:nvSpPr>
          <p:cNvPr id="139" name="Google Shape;139;p3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3300"/>
              <a:buFont typeface="Verdana"/>
              <a:buNone/>
              <a:defRPr b="1">
                <a:latin typeface="Verdana"/>
                <a:ea typeface="Verdana"/>
                <a:cs typeface="Verdana"/>
                <a:sym typeface="Verdana"/>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40" name="Google Shape;140;p31"/>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lvl="0" indent="-381000" algn="l">
              <a:lnSpc>
                <a:spcPct val="90000"/>
              </a:lnSpc>
              <a:spcBef>
                <a:spcPts val="800"/>
              </a:spcBef>
              <a:spcAft>
                <a:spcPts val="0"/>
              </a:spcAft>
              <a:buClr>
                <a:schemeClr val="dk1"/>
              </a:buClr>
              <a:buSzPts val="2400"/>
              <a:buChar char="•"/>
              <a:defRPr>
                <a:latin typeface="Verdana"/>
                <a:ea typeface="Verdana"/>
                <a:cs typeface="Verdana"/>
                <a:sym typeface="Verdana"/>
              </a:defRPr>
            </a:lvl1pPr>
            <a:lvl2pPr marL="914400" lvl="1" indent="-381000" algn="l">
              <a:lnSpc>
                <a:spcPct val="90000"/>
              </a:lnSpc>
              <a:spcBef>
                <a:spcPts val="400"/>
              </a:spcBef>
              <a:spcAft>
                <a:spcPts val="0"/>
              </a:spcAft>
              <a:buClr>
                <a:schemeClr val="dk1"/>
              </a:buClr>
              <a:buSzPts val="2400"/>
              <a:buChar char="•"/>
              <a:defRPr>
                <a:latin typeface="Verdana"/>
                <a:ea typeface="Verdana"/>
                <a:cs typeface="Verdana"/>
                <a:sym typeface="Verdana"/>
              </a:defRPr>
            </a:lvl2pPr>
            <a:lvl3pPr marL="1371600" lvl="2" indent="-381000" algn="l">
              <a:lnSpc>
                <a:spcPct val="90000"/>
              </a:lnSpc>
              <a:spcBef>
                <a:spcPts val="400"/>
              </a:spcBef>
              <a:spcAft>
                <a:spcPts val="0"/>
              </a:spcAft>
              <a:buClr>
                <a:schemeClr val="dk1"/>
              </a:buClr>
              <a:buSzPts val="2400"/>
              <a:buChar char="•"/>
              <a:defRPr>
                <a:latin typeface="Verdana"/>
                <a:ea typeface="Verdana"/>
                <a:cs typeface="Verdana"/>
                <a:sym typeface="Verdana"/>
              </a:defRPr>
            </a:lvl3pPr>
            <a:lvl4pPr marL="1828800" lvl="3" indent="-381000" algn="l">
              <a:lnSpc>
                <a:spcPct val="90000"/>
              </a:lnSpc>
              <a:spcBef>
                <a:spcPts val="400"/>
              </a:spcBef>
              <a:spcAft>
                <a:spcPts val="0"/>
              </a:spcAft>
              <a:buClr>
                <a:schemeClr val="dk1"/>
              </a:buClr>
              <a:buSzPts val="2400"/>
              <a:buChar char="•"/>
              <a:defRPr>
                <a:latin typeface="Verdana"/>
                <a:ea typeface="Verdana"/>
                <a:cs typeface="Verdana"/>
                <a:sym typeface="Verdana"/>
              </a:defRPr>
            </a:lvl4pPr>
            <a:lvl5pPr marL="2286000" lvl="4" indent="-381000" algn="l">
              <a:lnSpc>
                <a:spcPct val="90000"/>
              </a:lnSpc>
              <a:spcBef>
                <a:spcPts val="400"/>
              </a:spcBef>
              <a:spcAft>
                <a:spcPts val="0"/>
              </a:spcAft>
              <a:buClr>
                <a:schemeClr val="dk1"/>
              </a:buClr>
              <a:buSzPts val="2400"/>
              <a:buChar char="•"/>
              <a:defRPr>
                <a:latin typeface="Verdana"/>
                <a:ea typeface="Verdana"/>
                <a:cs typeface="Verdana"/>
                <a:sym typeface="Verdana"/>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1" name="Google Shape;141;p3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2" name="Google Shape;142;p3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Clr>
                <a:schemeClr val="lt1"/>
              </a:buClr>
              <a:buSzPts val="900"/>
              <a:buFont typeface="Calibri"/>
              <a:buNone/>
              <a:defRPr/>
            </a:lvl1pPr>
            <a:lvl2pPr marL="0" lvl="1" indent="0" algn="r">
              <a:spcBef>
                <a:spcPts val="0"/>
              </a:spcBef>
              <a:buClr>
                <a:schemeClr val="lt1"/>
              </a:buClr>
              <a:buSzPts val="900"/>
              <a:buFont typeface="Calibri"/>
              <a:buNone/>
              <a:defRPr/>
            </a:lvl2pPr>
            <a:lvl3pPr marL="0" lvl="2" indent="0" algn="r">
              <a:spcBef>
                <a:spcPts val="0"/>
              </a:spcBef>
              <a:buClr>
                <a:schemeClr val="lt1"/>
              </a:buClr>
              <a:buSzPts val="900"/>
              <a:buFont typeface="Calibri"/>
              <a:buNone/>
              <a:defRPr/>
            </a:lvl3pPr>
            <a:lvl4pPr marL="0" lvl="3" indent="0" algn="r">
              <a:spcBef>
                <a:spcPts val="0"/>
              </a:spcBef>
              <a:buClr>
                <a:schemeClr val="lt1"/>
              </a:buClr>
              <a:buSzPts val="900"/>
              <a:buFont typeface="Calibri"/>
              <a:buNone/>
              <a:defRPr/>
            </a:lvl4pPr>
            <a:lvl5pPr marL="0" lvl="4" indent="0" algn="r">
              <a:spcBef>
                <a:spcPts val="0"/>
              </a:spcBef>
              <a:buClr>
                <a:schemeClr val="lt1"/>
              </a:buClr>
              <a:buSzPts val="900"/>
              <a:buFont typeface="Calibri"/>
              <a:buNone/>
              <a:defRPr/>
            </a:lvl5pPr>
            <a:lvl6pPr marL="0" lvl="5" indent="0" algn="r">
              <a:spcBef>
                <a:spcPts val="0"/>
              </a:spcBef>
              <a:buClr>
                <a:schemeClr val="lt1"/>
              </a:buClr>
              <a:buSzPts val="900"/>
              <a:buFont typeface="Calibri"/>
              <a:buNone/>
              <a:defRPr/>
            </a:lvl6pPr>
            <a:lvl7pPr marL="0" lvl="6" indent="0" algn="r">
              <a:spcBef>
                <a:spcPts val="0"/>
              </a:spcBef>
              <a:buClr>
                <a:schemeClr val="lt1"/>
              </a:buClr>
              <a:buSzPts val="900"/>
              <a:buFont typeface="Calibri"/>
              <a:buNone/>
              <a:defRPr/>
            </a:lvl7pPr>
            <a:lvl8pPr marL="0" lvl="7" indent="0" algn="r">
              <a:spcBef>
                <a:spcPts val="0"/>
              </a:spcBef>
              <a:buClr>
                <a:schemeClr val="lt1"/>
              </a:buClr>
              <a:buSzPts val="900"/>
              <a:buFont typeface="Calibri"/>
              <a:buNone/>
              <a:defRPr/>
            </a:lvl8pPr>
            <a:lvl9pPr marL="0" lvl="8" indent="0" algn="r">
              <a:spcBef>
                <a:spcPts val="0"/>
              </a:spcBef>
              <a:buClr>
                <a:schemeClr val="lt1"/>
              </a:buClr>
              <a:buSzPts val="900"/>
              <a:buFont typeface="Calibri"/>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143"/>
        <p:cNvGrpSpPr/>
        <p:nvPr/>
      </p:nvGrpSpPr>
      <p:grpSpPr>
        <a:xfrm>
          <a:off x="0" y="0"/>
          <a:ext cx="0" cy="0"/>
          <a:chOff x="0" y="0"/>
          <a:chExt cx="0" cy="0"/>
        </a:xfrm>
      </p:grpSpPr>
      <p:sp>
        <p:nvSpPr>
          <p:cNvPr id="144" name="Google Shape;144;p32"/>
          <p:cNvSpPr txBox="1">
            <a:spLocks noGrp="1"/>
          </p:cNvSpPr>
          <p:nvPr>
            <p:ph type="title"/>
          </p:nvPr>
        </p:nvSpPr>
        <p:spPr>
          <a:xfrm>
            <a:off x="623888" y="1282304"/>
            <a:ext cx="7886700" cy="2139600"/>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chemeClr val="dk1"/>
              </a:buClr>
              <a:buSzPts val="4100"/>
              <a:buFont typeface="Verdana"/>
              <a:buNone/>
              <a:defRPr sz="4100" b="1">
                <a:latin typeface="Verdana"/>
                <a:ea typeface="Verdana"/>
                <a:cs typeface="Verdana"/>
                <a:sym typeface="Verdana"/>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45" name="Google Shape;145;p32"/>
          <p:cNvSpPr txBox="1">
            <a:spLocks noGrp="1"/>
          </p:cNvSpPr>
          <p:nvPr>
            <p:ph type="body" idx="1"/>
          </p:nvPr>
        </p:nvSpPr>
        <p:spPr>
          <a:xfrm>
            <a:off x="623888" y="3442097"/>
            <a:ext cx="7886700" cy="1125000"/>
          </a:xfrm>
          <a:prstGeom prst="rect">
            <a:avLst/>
          </a:prstGeom>
          <a:noFill/>
          <a:ln>
            <a:noFill/>
          </a:ln>
        </p:spPr>
        <p:txBody>
          <a:bodyPr spcFirstLastPara="1" wrap="square" lIns="68575" tIns="34275" rIns="68575" bIns="34275" anchor="t" anchorCtr="0">
            <a:noAutofit/>
          </a:bodyPr>
          <a:lstStyle>
            <a:lvl1pPr marL="457200" lvl="0" indent="-228600" algn="ctr">
              <a:lnSpc>
                <a:spcPct val="90000"/>
              </a:lnSpc>
              <a:spcBef>
                <a:spcPts val="800"/>
              </a:spcBef>
              <a:spcAft>
                <a:spcPts val="0"/>
              </a:spcAft>
              <a:buClr>
                <a:schemeClr val="dk1"/>
              </a:buClr>
              <a:buSzPts val="2700"/>
              <a:buNone/>
              <a:defRPr sz="2700" b="0">
                <a:solidFill>
                  <a:schemeClr val="dk1"/>
                </a:solidFill>
                <a:latin typeface="Verdana"/>
                <a:ea typeface="Verdana"/>
                <a:cs typeface="Verdana"/>
                <a:sym typeface="Verdana"/>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146" name="Google Shape;146;p3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7" name="Google Shape;147;p3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Clr>
                <a:schemeClr val="lt1"/>
              </a:buClr>
              <a:buSzPts val="900"/>
              <a:buFont typeface="Calibri"/>
              <a:buNone/>
              <a:defRPr/>
            </a:lvl1pPr>
            <a:lvl2pPr marL="0" lvl="1" indent="0" algn="r">
              <a:spcBef>
                <a:spcPts val="0"/>
              </a:spcBef>
              <a:buClr>
                <a:schemeClr val="lt1"/>
              </a:buClr>
              <a:buSzPts val="900"/>
              <a:buFont typeface="Calibri"/>
              <a:buNone/>
              <a:defRPr/>
            </a:lvl2pPr>
            <a:lvl3pPr marL="0" lvl="2" indent="0" algn="r">
              <a:spcBef>
                <a:spcPts val="0"/>
              </a:spcBef>
              <a:buClr>
                <a:schemeClr val="lt1"/>
              </a:buClr>
              <a:buSzPts val="900"/>
              <a:buFont typeface="Calibri"/>
              <a:buNone/>
              <a:defRPr/>
            </a:lvl3pPr>
            <a:lvl4pPr marL="0" lvl="3" indent="0" algn="r">
              <a:spcBef>
                <a:spcPts val="0"/>
              </a:spcBef>
              <a:buClr>
                <a:schemeClr val="lt1"/>
              </a:buClr>
              <a:buSzPts val="900"/>
              <a:buFont typeface="Calibri"/>
              <a:buNone/>
              <a:defRPr/>
            </a:lvl4pPr>
            <a:lvl5pPr marL="0" lvl="4" indent="0" algn="r">
              <a:spcBef>
                <a:spcPts val="0"/>
              </a:spcBef>
              <a:buClr>
                <a:schemeClr val="lt1"/>
              </a:buClr>
              <a:buSzPts val="900"/>
              <a:buFont typeface="Calibri"/>
              <a:buNone/>
              <a:defRPr/>
            </a:lvl5pPr>
            <a:lvl6pPr marL="0" lvl="5" indent="0" algn="r">
              <a:spcBef>
                <a:spcPts val="0"/>
              </a:spcBef>
              <a:buClr>
                <a:schemeClr val="lt1"/>
              </a:buClr>
              <a:buSzPts val="900"/>
              <a:buFont typeface="Calibri"/>
              <a:buNone/>
              <a:defRPr/>
            </a:lvl6pPr>
            <a:lvl7pPr marL="0" lvl="6" indent="0" algn="r">
              <a:spcBef>
                <a:spcPts val="0"/>
              </a:spcBef>
              <a:buClr>
                <a:schemeClr val="lt1"/>
              </a:buClr>
              <a:buSzPts val="900"/>
              <a:buFont typeface="Calibri"/>
              <a:buNone/>
              <a:defRPr/>
            </a:lvl7pPr>
            <a:lvl8pPr marL="0" lvl="7" indent="0" algn="r">
              <a:spcBef>
                <a:spcPts val="0"/>
              </a:spcBef>
              <a:buClr>
                <a:schemeClr val="lt1"/>
              </a:buClr>
              <a:buSzPts val="900"/>
              <a:buFont typeface="Calibri"/>
              <a:buNone/>
              <a:defRPr/>
            </a:lvl8pPr>
            <a:lvl9pPr marL="0" lvl="8" indent="0" algn="r">
              <a:spcBef>
                <a:spcPts val="0"/>
              </a:spcBef>
              <a:buClr>
                <a:schemeClr val="lt1"/>
              </a:buClr>
              <a:buSzPts val="900"/>
              <a:buFont typeface="Calibri"/>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wo Content" type="twoObj">
  <p:cSld name="TWO_OBJECTS">
    <p:bg>
      <p:bgPr>
        <a:blipFill>
          <a:blip r:embed="rId2">
            <a:alphaModFix/>
          </a:blip>
          <a:stretch>
            <a:fillRect/>
          </a:stretch>
        </a:blipFill>
        <a:effectLst/>
      </p:bgPr>
    </p:bg>
    <p:spTree>
      <p:nvGrpSpPr>
        <p:cNvPr id="1" name="Shape 148"/>
        <p:cNvGrpSpPr/>
        <p:nvPr/>
      </p:nvGrpSpPr>
      <p:grpSpPr>
        <a:xfrm>
          <a:off x="0" y="0"/>
          <a:ext cx="0" cy="0"/>
          <a:chOff x="0" y="0"/>
          <a:chExt cx="0" cy="0"/>
        </a:xfrm>
      </p:grpSpPr>
      <p:sp>
        <p:nvSpPr>
          <p:cNvPr id="149" name="Google Shape;149;p3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3300"/>
              <a:buFont typeface="Verdana"/>
              <a:buNone/>
              <a:defRPr b="1">
                <a:latin typeface="Verdana"/>
                <a:ea typeface="Verdana"/>
                <a:cs typeface="Verdana"/>
                <a:sym typeface="Verdana"/>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50" name="Google Shape;150;p33"/>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Autofit/>
          </a:bodyPr>
          <a:lstStyle>
            <a:lvl1pPr marL="457200" lvl="0" indent="-381000" algn="l">
              <a:lnSpc>
                <a:spcPct val="90000"/>
              </a:lnSpc>
              <a:spcBef>
                <a:spcPts val="800"/>
              </a:spcBef>
              <a:spcAft>
                <a:spcPts val="0"/>
              </a:spcAft>
              <a:buClr>
                <a:schemeClr val="dk1"/>
              </a:buClr>
              <a:buSzPts val="2400"/>
              <a:buChar char="•"/>
              <a:defRPr>
                <a:latin typeface="Verdana"/>
                <a:ea typeface="Verdana"/>
                <a:cs typeface="Verdana"/>
                <a:sym typeface="Verdana"/>
              </a:defRPr>
            </a:lvl1pPr>
            <a:lvl2pPr marL="914400" lvl="1" indent="-381000" algn="l">
              <a:lnSpc>
                <a:spcPct val="90000"/>
              </a:lnSpc>
              <a:spcBef>
                <a:spcPts val="400"/>
              </a:spcBef>
              <a:spcAft>
                <a:spcPts val="0"/>
              </a:spcAft>
              <a:buClr>
                <a:schemeClr val="dk1"/>
              </a:buClr>
              <a:buSzPts val="2400"/>
              <a:buChar char="•"/>
              <a:defRPr>
                <a:latin typeface="Verdana"/>
                <a:ea typeface="Verdana"/>
                <a:cs typeface="Verdana"/>
                <a:sym typeface="Verdana"/>
              </a:defRPr>
            </a:lvl2pPr>
            <a:lvl3pPr marL="1371600" lvl="2" indent="-381000" algn="l">
              <a:lnSpc>
                <a:spcPct val="90000"/>
              </a:lnSpc>
              <a:spcBef>
                <a:spcPts val="400"/>
              </a:spcBef>
              <a:spcAft>
                <a:spcPts val="0"/>
              </a:spcAft>
              <a:buClr>
                <a:schemeClr val="dk1"/>
              </a:buClr>
              <a:buSzPts val="2400"/>
              <a:buChar char="•"/>
              <a:defRPr>
                <a:latin typeface="Verdana"/>
                <a:ea typeface="Verdana"/>
                <a:cs typeface="Verdana"/>
                <a:sym typeface="Verdana"/>
              </a:defRPr>
            </a:lvl3pPr>
            <a:lvl4pPr marL="1828800" lvl="3" indent="-381000" algn="l">
              <a:lnSpc>
                <a:spcPct val="90000"/>
              </a:lnSpc>
              <a:spcBef>
                <a:spcPts val="400"/>
              </a:spcBef>
              <a:spcAft>
                <a:spcPts val="0"/>
              </a:spcAft>
              <a:buClr>
                <a:schemeClr val="dk1"/>
              </a:buClr>
              <a:buSzPts val="2400"/>
              <a:buChar char="•"/>
              <a:defRPr>
                <a:latin typeface="Verdana"/>
                <a:ea typeface="Verdana"/>
                <a:cs typeface="Verdana"/>
                <a:sym typeface="Verdana"/>
              </a:defRPr>
            </a:lvl4pPr>
            <a:lvl5pPr marL="2286000" lvl="4" indent="-381000" algn="l">
              <a:lnSpc>
                <a:spcPct val="90000"/>
              </a:lnSpc>
              <a:spcBef>
                <a:spcPts val="400"/>
              </a:spcBef>
              <a:spcAft>
                <a:spcPts val="0"/>
              </a:spcAft>
              <a:buClr>
                <a:schemeClr val="dk1"/>
              </a:buClr>
              <a:buSzPts val="2400"/>
              <a:buChar char="•"/>
              <a:defRPr>
                <a:latin typeface="Verdana"/>
                <a:ea typeface="Verdana"/>
                <a:cs typeface="Verdana"/>
                <a:sym typeface="Verdana"/>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51" name="Google Shape;151;p33"/>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Autofit/>
          </a:bodyPr>
          <a:lstStyle>
            <a:lvl1pPr marL="457200" lvl="0" indent="-381000" algn="l">
              <a:lnSpc>
                <a:spcPct val="90000"/>
              </a:lnSpc>
              <a:spcBef>
                <a:spcPts val="800"/>
              </a:spcBef>
              <a:spcAft>
                <a:spcPts val="0"/>
              </a:spcAft>
              <a:buClr>
                <a:schemeClr val="dk1"/>
              </a:buClr>
              <a:buSzPts val="2400"/>
              <a:buChar char="•"/>
              <a:defRPr>
                <a:latin typeface="Verdana"/>
                <a:ea typeface="Verdana"/>
                <a:cs typeface="Verdana"/>
                <a:sym typeface="Verdana"/>
              </a:defRPr>
            </a:lvl1pPr>
            <a:lvl2pPr marL="914400" lvl="1" indent="-381000" algn="l">
              <a:lnSpc>
                <a:spcPct val="90000"/>
              </a:lnSpc>
              <a:spcBef>
                <a:spcPts val="400"/>
              </a:spcBef>
              <a:spcAft>
                <a:spcPts val="0"/>
              </a:spcAft>
              <a:buClr>
                <a:schemeClr val="dk1"/>
              </a:buClr>
              <a:buSzPts val="2400"/>
              <a:buChar char="•"/>
              <a:defRPr>
                <a:latin typeface="Verdana"/>
                <a:ea typeface="Verdana"/>
                <a:cs typeface="Verdana"/>
                <a:sym typeface="Verdana"/>
              </a:defRPr>
            </a:lvl2pPr>
            <a:lvl3pPr marL="1371600" lvl="2" indent="-381000" algn="l">
              <a:lnSpc>
                <a:spcPct val="90000"/>
              </a:lnSpc>
              <a:spcBef>
                <a:spcPts val="400"/>
              </a:spcBef>
              <a:spcAft>
                <a:spcPts val="0"/>
              </a:spcAft>
              <a:buClr>
                <a:schemeClr val="dk1"/>
              </a:buClr>
              <a:buSzPts val="2400"/>
              <a:buChar char="•"/>
              <a:defRPr>
                <a:latin typeface="Verdana"/>
                <a:ea typeface="Verdana"/>
                <a:cs typeface="Verdana"/>
                <a:sym typeface="Verdana"/>
              </a:defRPr>
            </a:lvl3pPr>
            <a:lvl4pPr marL="1828800" lvl="3" indent="-381000" algn="l">
              <a:lnSpc>
                <a:spcPct val="90000"/>
              </a:lnSpc>
              <a:spcBef>
                <a:spcPts val="400"/>
              </a:spcBef>
              <a:spcAft>
                <a:spcPts val="0"/>
              </a:spcAft>
              <a:buClr>
                <a:schemeClr val="dk1"/>
              </a:buClr>
              <a:buSzPts val="2400"/>
              <a:buChar char="•"/>
              <a:defRPr>
                <a:latin typeface="Verdana"/>
                <a:ea typeface="Verdana"/>
                <a:cs typeface="Verdana"/>
                <a:sym typeface="Verdana"/>
              </a:defRPr>
            </a:lvl4pPr>
            <a:lvl5pPr marL="2286000" lvl="4" indent="-381000" algn="l">
              <a:lnSpc>
                <a:spcPct val="90000"/>
              </a:lnSpc>
              <a:spcBef>
                <a:spcPts val="400"/>
              </a:spcBef>
              <a:spcAft>
                <a:spcPts val="0"/>
              </a:spcAft>
              <a:buClr>
                <a:schemeClr val="dk1"/>
              </a:buClr>
              <a:buSzPts val="2400"/>
              <a:buChar char="•"/>
              <a:defRPr>
                <a:latin typeface="Verdana"/>
                <a:ea typeface="Verdana"/>
                <a:cs typeface="Verdana"/>
                <a:sym typeface="Verdana"/>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52" name="Google Shape;152;p3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3" name="Google Shape;153;p3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Clr>
                <a:schemeClr val="lt1"/>
              </a:buClr>
              <a:buSzPts val="900"/>
              <a:buFont typeface="Calibri"/>
              <a:buNone/>
              <a:defRPr/>
            </a:lvl1pPr>
            <a:lvl2pPr marL="0" lvl="1" indent="0" algn="r">
              <a:spcBef>
                <a:spcPts val="0"/>
              </a:spcBef>
              <a:buClr>
                <a:schemeClr val="lt1"/>
              </a:buClr>
              <a:buSzPts val="900"/>
              <a:buFont typeface="Calibri"/>
              <a:buNone/>
              <a:defRPr/>
            </a:lvl2pPr>
            <a:lvl3pPr marL="0" lvl="2" indent="0" algn="r">
              <a:spcBef>
                <a:spcPts val="0"/>
              </a:spcBef>
              <a:buClr>
                <a:schemeClr val="lt1"/>
              </a:buClr>
              <a:buSzPts val="900"/>
              <a:buFont typeface="Calibri"/>
              <a:buNone/>
              <a:defRPr/>
            </a:lvl3pPr>
            <a:lvl4pPr marL="0" lvl="3" indent="0" algn="r">
              <a:spcBef>
                <a:spcPts val="0"/>
              </a:spcBef>
              <a:buClr>
                <a:schemeClr val="lt1"/>
              </a:buClr>
              <a:buSzPts val="900"/>
              <a:buFont typeface="Calibri"/>
              <a:buNone/>
              <a:defRPr/>
            </a:lvl4pPr>
            <a:lvl5pPr marL="0" lvl="4" indent="0" algn="r">
              <a:spcBef>
                <a:spcPts val="0"/>
              </a:spcBef>
              <a:buClr>
                <a:schemeClr val="lt1"/>
              </a:buClr>
              <a:buSzPts val="900"/>
              <a:buFont typeface="Calibri"/>
              <a:buNone/>
              <a:defRPr/>
            </a:lvl5pPr>
            <a:lvl6pPr marL="0" lvl="5" indent="0" algn="r">
              <a:spcBef>
                <a:spcPts val="0"/>
              </a:spcBef>
              <a:buClr>
                <a:schemeClr val="lt1"/>
              </a:buClr>
              <a:buSzPts val="900"/>
              <a:buFont typeface="Calibri"/>
              <a:buNone/>
              <a:defRPr/>
            </a:lvl6pPr>
            <a:lvl7pPr marL="0" lvl="6" indent="0" algn="r">
              <a:spcBef>
                <a:spcPts val="0"/>
              </a:spcBef>
              <a:buClr>
                <a:schemeClr val="lt1"/>
              </a:buClr>
              <a:buSzPts val="900"/>
              <a:buFont typeface="Calibri"/>
              <a:buNone/>
              <a:defRPr/>
            </a:lvl7pPr>
            <a:lvl8pPr marL="0" lvl="7" indent="0" algn="r">
              <a:spcBef>
                <a:spcPts val="0"/>
              </a:spcBef>
              <a:buClr>
                <a:schemeClr val="lt1"/>
              </a:buClr>
              <a:buSzPts val="900"/>
              <a:buFont typeface="Calibri"/>
              <a:buNone/>
              <a:defRPr/>
            </a:lvl8pPr>
            <a:lvl9pPr marL="0" lvl="8" indent="0" algn="r">
              <a:spcBef>
                <a:spcPts val="0"/>
              </a:spcBef>
              <a:buClr>
                <a:schemeClr val="lt1"/>
              </a:buClr>
              <a:buSzPts val="900"/>
              <a:buFont typeface="Calibri"/>
              <a:buNone/>
              <a:defRPr/>
            </a:lvl9pPr>
          </a:lstStyle>
          <a:p>
            <a:pPr marL="0" lvl="0" indent="0" algn="r" rtl="0">
              <a:spcBef>
                <a:spcPts val="0"/>
              </a:spcBef>
              <a:spcAft>
                <a:spcPts val="0"/>
              </a:spcAft>
              <a:buNone/>
            </a:pPr>
            <a:fld id="{00000000-1234-1234-1234-123412341234}" type="slidenum">
              <a:rPr lang="en"/>
              <a:t>‹#›</a:t>
            </a:fld>
            <a:endParaRPr/>
          </a:p>
        </p:txBody>
      </p:sp>
      <p:cxnSp>
        <p:nvCxnSpPr>
          <p:cNvPr id="154" name="Google Shape;154;p33"/>
          <p:cNvCxnSpPr/>
          <p:nvPr/>
        </p:nvCxnSpPr>
        <p:spPr>
          <a:xfrm>
            <a:off x="628650" y="1028700"/>
            <a:ext cx="0" cy="0"/>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bg>
      <p:bgPr>
        <a:blipFill>
          <a:blip r:embed="rId2">
            <a:alphaModFix/>
          </a:blip>
          <a:stretch>
            <a:fillRect/>
          </a:stretch>
        </a:blipFill>
        <a:effectLst/>
      </p:bgPr>
    </p:bg>
    <p:spTree>
      <p:nvGrpSpPr>
        <p:cNvPr id="1" name="Shape 155"/>
        <p:cNvGrpSpPr/>
        <p:nvPr/>
      </p:nvGrpSpPr>
      <p:grpSpPr>
        <a:xfrm>
          <a:off x="0" y="0"/>
          <a:ext cx="0" cy="0"/>
          <a:chOff x="0" y="0"/>
          <a:chExt cx="0" cy="0"/>
        </a:xfrm>
      </p:grpSpPr>
      <p:sp>
        <p:nvSpPr>
          <p:cNvPr id="156" name="Google Shape;156;p34"/>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3300"/>
              <a:buFont typeface="Verdana"/>
              <a:buNone/>
              <a:defRPr b="1">
                <a:latin typeface="Verdana"/>
                <a:ea typeface="Verdana"/>
                <a:cs typeface="Verdana"/>
                <a:sym typeface="Verdana"/>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57" name="Google Shape;157;p34"/>
          <p:cNvSpPr txBox="1">
            <a:spLocks noGrp="1"/>
          </p:cNvSpPr>
          <p:nvPr>
            <p:ph type="body" idx="1"/>
          </p:nvPr>
        </p:nvSpPr>
        <p:spPr>
          <a:xfrm>
            <a:off x="629841" y="1260872"/>
            <a:ext cx="3868200" cy="618000"/>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latin typeface="Verdana"/>
                <a:ea typeface="Verdana"/>
                <a:cs typeface="Verdana"/>
                <a:sym typeface="Verdana"/>
              </a:defRPr>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58" name="Google Shape;158;p34"/>
          <p:cNvSpPr txBox="1">
            <a:spLocks noGrp="1"/>
          </p:cNvSpPr>
          <p:nvPr>
            <p:ph type="body" idx="2"/>
          </p:nvPr>
        </p:nvSpPr>
        <p:spPr>
          <a:xfrm>
            <a:off x="629841" y="1878806"/>
            <a:ext cx="3868200" cy="2763300"/>
          </a:xfrm>
          <a:prstGeom prst="rect">
            <a:avLst/>
          </a:prstGeom>
          <a:noFill/>
          <a:ln>
            <a:noFill/>
          </a:ln>
        </p:spPr>
        <p:txBody>
          <a:bodyPr spcFirstLastPara="1" wrap="square" lIns="68575" tIns="34275" rIns="68575" bIns="34275" anchor="t" anchorCtr="0">
            <a:noAutofit/>
          </a:bodyPr>
          <a:lstStyle>
            <a:lvl1pPr marL="457200" lvl="0" indent="-381000" algn="l">
              <a:lnSpc>
                <a:spcPct val="90000"/>
              </a:lnSpc>
              <a:spcBef>
                <a:spcPts val="800"/>
              </a:spcBef>
              <a:spcAft>
                <a:spcPts val="0"/>
              </a:spcAft>
              <a:buClr>
                <a:schemeClr val="dk1"/>
              </a:buClr>
              <a:buSzPts val="2400"/>
              <a:buChar char="•"/>
              <a:defRPr>
                <a:latin typeface="Verdana"/>
                <a:ea typeface="Verdana"/>
                <a:cs typeface="Verdana"/>
                <a:sym typeface="Verdana"/>
              </a:defRPr>
            </a:lvl1pPr>
            <a:lvl2pPr marL="914400" lvl="1" indent="-381000" algn="l">
              <a:lnSpc>
                <a:spcPct val="90000"/>
              </a:lnSpc>
              <a:spcBef>
                <a:spcPts val="400"/>
              </a:spcBef>
              <a:spcAft>
                <a:spcPts val="0"/>
              </a:spcAft>
              <a:buClr>
                <a:schemeClr val="dk1"/>
              </a:buClr>
              <a:buSzPts val="2400"/>
              <a:buChar char="•"/>
              <a:defRPr>
                <a:latin typeface="Verdana"/>
                <a:ea typeface="Verdana"/>
                <a:cs typeface="Verdana"/>
                <a:sym typeface="Verdana"/>
              </a:defRPr>
            </a:lvl2pPr>
            <a:lvl3pPr marL="1371600" lvl="2" indent="-381000" algn="l">
              <a:lnSpc>
                <a:spcPct val="90000"/>
              </a:lnSpc>
              <a:spcBef>
                <a:spcPts val="400"/>
              </a:spcBef>
              <a:spcAft>
                <a:spcPts val="0"/>
              </a:spcAft>
              <a:buClr>
                <a:schemeClr val="dk1"/>
              </a:buClr>
              <a:buSzPts val="2400"/>
              <a:buChar char="•"/>
              <a:defRPr>
                <a:latin typeface="Verdana"/>
                <a:ea typeface="Verdana"/>
                <a:cs typeface="Verdana"/>
                <a:sym typeface="Verdana"/>
              </a:defRPr>
            </a:lvl3pPr>
            <a:lvl4pPr marL="1828800" lvl="3" indent="-381000" algn="l">
              <a:lnSpc>
                <a:spcPct val="90000"/>
              </a:lnSpc>
              <a:spcBef>
                <a:spcPts val="400"/>
              </a:spcBef>
              <a:spcAft>
                <a:spcPts val="0"/>
              </a:spcAft>
              <a:buClr>
                <a:schemeClr val="dk1"/>
              </a:buClr>
              <a:buSzPts val="2400"/>
              <a:buChar char="•"/>
              <a:defRPr>
                <a:latin typeface="Verdana"/>
                <a:ea typeface="Verdana"/>
                <a:cs typeface="Verdana"/>
                <a:sym typeface="Verdana"/>
              </a:defRPr>
            </a:lvl4pPr>
            <a:lvl5pPr marL="2286000" lvl="4" indent="-381000" algn="l">
              <a:lnSpc>
                <a:spcPct val="90000"/>
              </a:lnSpc>
              <a:spcBef>
                <a:spcPts val="400"/>
              </a:spcBef>
              <a:spcAft>
                <a:spcPts val="0"/>
              </a:spcAft>
              <a:buClr>
                <a:schemeClr val="dk1"/>
              </a:buClr>
              <a:buSzPts val="2400"/>
              <a:buChar char="•"/>
              <a:defRPr>
                <a:latin typeface="Verdana"/>
                <a:ea typeface="Verdana"/>
                <a:cs typeface="Verdana"/>
                <a:sym typeface="Verdana"/>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59" name="Google Shape;159;p34"/>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latin typeface="Verdana"/>
                <a:ea typeface="Verdana"/>
                <a:cs typeface="Verdana"/>
                <a:sym typeface="Verdana"/>
              </a:defRPr>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60" name="Google Shape;160;p34"/>
          <p:cNvSpPr txBox="1">
            <a:spLocks noGrp="1"/>
          </p:cNvSpPr>
          <p:nvPr>
            <p:ph type="body" idx="4"/>
          </p:nvPr>
        </p:nvSpPr>
        <p:spPr>
          <a:xfrm>
            <a:off x="4629150" y="1878806"/>
            <a:ext cx="3887400" cy="2763300"/>
          </a:xfrm>
          <a:prstGeom prst="rect">
            <a:avLst/>
          </a:prstGeom>
          <a:noFill/>
          <a:ln>
            <a:noFill/>
          </a:ln>
        </p:spPr>
        <p:txBody>
          <a:bodyPr spcFirstLastPara="1" wrap="square" lIns="68575" tIns="34275" rIns="68575" bIns="34275" anchor="t" anchorCtr="0">
            <a:noAutofit/>
          </a:bodyPr>
          <a:lstStyle>
            <a:lvl1pPr marL="457200" lvl="0" indent="-381000" algn="l">
              <a:lnSpc>
                <a:spcPct val="90000"/>
              </a:lnSpc>
              <a:spcBef>
                <a:spcPts val="800"/>
              </a:spcBef>
              <a:spcAft>
                <a:spcPts val="0"/>
              </a:spcAft>
              <a:buClr>
                <a:schemeClr val="dk1"/>
              </a:buClr>
              <a:buSzPts val="2400"/>
              <a:buChar char="•"/>
              <a:defRPr>
                <a:latin typeface="Verdana"/>
                <a:ea typeface="Verdana"/>
                <a:cs typeface="Verdana"/>
                <a:sym typeface="Verdana"/>
              </a:defRPr>
            </a:lvl1pPr>
            <a:lvl2pPr marL="914400" lvl="1" indent="-381000" algn="l">
              <a:lnSpc>
                <a:spcPct val="90000"/>
              </a:lnSpc>
              <a:spcBef>
                <a:spcPts val="400"/>
              </a:spcBef>
              <a:spcAft>
                <a:spcPts val="0"/>
              </a:spcAft>
              <a:buClr>
                <a:schemeClr val="dk1"/>
              </a:buClr>
              <a:buSzPts val="2400"/>
              <a:buChar char="•"/>
              <a:defRPr>
                <a:latin typeface="Verdana"/>
                <a:ea typeface="Verdana"/>
                <a:cs typeface="Verdana"/>
                <a:sym typeface="Verdana"/>
              </a:defRPr>
            </a:lvl2pPr>
            <a:lvl3pPr marL="1371600" lvl="2" indent="-381000" algn="l">
              <a:lnSpc>
                <a:spcPct val="90000"/>
              </a:lnSpc>
              <a:spcBef>
                <a:spcPts val="400"/>
              </a:spcBef>
              <a:spcAft>
                <a:spcPts val="0"/>
              </a:spcAft>
              <a:buClr>
                <a:schemeClr val="dk1"/>
              </a:buClr>
              <a:buSzPts val="2400"/>
              <a:buChar char="•"/>
              <a:defRPr>
                <a:latin typeface="Verdana"/>
                <a:ea typeface="Verdana"/>
                <a:cs typeface="Verdana"/>
                <a:sym typeface="Verdana"/>
              </a:defRPr>
            </a:lvl3pPr>
            <a:lvl4pPr marL="1828800" lvl="3" indent="-381000" algn="l">
              <a:lnSpc>
                <a:spcPct val="90000"/>
              </a:lnSpc>
              <a:spcBef>
                <a:spcPts val="400"/>
              </a:spcBef>
              <a:spcAft>
                <a:spcPts val="0"/>
              </a:spcAft>
              <a:buClr>
                <a:schemeClr val="dk1"/>
              </a:buClr>
              <a:buSzPts val="2400"/>
              <a:buChar char="•"/>
              <a:defRPr>
                <a:latin typeface="Verdana"/>
                <a:ea typeface="Verdana"/>
                <a:cs typeface="Verdana"/>
                <a:sym typeface="Verdana"/>
              </a:defRPr>
            </a:lvl4pPr>
            <a:lvl5pPr marL="2286000" lvl="4" indent="-381000" algn="l">
              <a:lnSpc>
                <a:spcPct val="90000"/>
              </a:lnSpc>
              <a:spcBef>
                <a:spcPts val="400"/>
              </a:spcBef>
              <a:spcAft>
                <a:spcPts val="0"/>
              </a:spcAft>
              <a:buClr>
                <a:schemeClr val="dk1"/>
              </a:buClr>
              <a:buSzPts val="2400"/>
              <a:buChar char="•"/>
              <a:defRPr>
                <a:latin typeface="Verdana"/>
                <a:ea typeface="Verdana"/>
                <a:cs typeface="Verdana"/>
                <a:sym typeface="Verdana"/>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61" name="Google Shape;161;p3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62" name="Google Shape;162;p3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Clr>
                <a:schemeClr val="lt1"/>
              </a:buClr>
              <a:buSzPts val="900"/>
              <a:buFont typeface="Calibri"/>
              <a:buNone/>
              <a:defRPr/>
            </a:lvl1pPr>
            <a:lvl2pPr marL="0" lvl="1" indent="0" algn="r">
              <a:spcBef>
                <a:spcPts val="0"/>
              </a:spcBef>
              <a:buClr>
                <a:schemeClr val="lt1"/>
              </a:buClr>
              <a:buSzPts val="900"/>
              <a:buFont typeface="Calibri"/>
              <a:buNone/>
              <a:defRPr/>
            </a:lvl2pPr>
            <a:lvl3pPr marL="0" lvl="2" indent="0" algn="r">
              <a:spcBef>
                <a:spcPts val="0"/>
              </a:spcBef>
              <a:buClr>
                <a:schemeClr val="lt1"/>
              </a:buClr>
              <a:buSzPts val="900"/>
              <a:buFont typeface="Calibri"/>
              <a:buNone/>
              <a:defRPr/>
            </a:lvl3pPr>
            <a:lvl4pPr marL="0" lvl="3" indent="0" algn="r">
              <a:spcBef>
                <a:spcPts val="0"/>
              </a:spcBef>
              <a:buClr>
                <a:schemeClr val="lt1"/>
              </a:buClr>
              <a:buSzPts val="900"/>
              <a:buFont typeface="Calibri"/>
              <a:buNone/>
              <a:defRPr/>
            </a:lvl4pPr>
            <a:lvl5pPr marL="0" lvl="4" indent="0" algn="r">
              <a:spcBef>
                <a:spcPts val="0"/>
              </a:spcBef>
              <a:buClr>
                <a:schemeClr val="lt1"/>
              </a:buClr>
              <a:buSzPts val="900"/>
              <a:buFont typeface="Calibri"/>
              <a:buNone/>
              <a:defRPr/>
            </a:lvl5pPr>
            <a:lvl6pPr marL="0" lvl="5" indent="0" algn="r">
              <a:spcBef>
                <a:spcPts val="0"/>
              </a:spcBef>
              <a:buClr>
                <a:schemeClr val="lt1"/>
              </a:buClr>
              <a:buSzPts val="900"/>
              <a:buFont typeface="Calibri"/>
              <a:buNone/>
              <a:defRPr/>
            </a:lvl6pPr>
            <a:lvl7pPr marL="0" lvl="6" indent="0" algn="r">
              <a:spcBef>
                <a:spcPts val="0"/>
              </a:spcBef>
              <a:buClr>
                <a:schemeClr val="lt1"/>
              </a:buClr>
              <a:buSzPts val="900"/>
              <a:buFont typeface="Calibri"/>
              <a:buNone/>
              <a:defRPr/>
            </a:lvl7pPr>
            <a:lvl8pPr marL="0" lvl="7" indent="0" algn="r">
              <a:spcBef>
                <a:spcPts val="0"/>
              </a:spcBef>
              <a:buClr>
                <a:schemeClr val="lt1"/>
              </a:buClr>
              <a:buSzPts val="900"/>
              <a:buFont typeface="Calibri"/>
              <a:buNone/>
              <a:defRPr/>
            </a:lvl8pPr>
            <a:lvl9pPr marL="0" lvl="8" indent="0" algn="r">
              <a:spcBef>
                <a:spcPts val="0"/>
              </a:spcBef>
              <a:buClr>
                <a:schemeClr val="lt1"/>
              </a:buClr>
              <a:buSzPts val="900"/>
              <a:buFont typeface="Calibri"/>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163"/>
        <p:cNvGrpSpPr/>
        <p:nvPr/>
      </p:nvGrpSpPr>
      <p:grpSpPr>
        <a:xfrm>
          <a:off x="0" y="0"/>
          <a:ext cx="0" cy="0"/>
          <a:chOff x="0" y="0"/>
          <a:chExt cx="0" cy="0"/>
        </a:xfrm>
      </p:grpSpPr>
      <p:sp>
        <p:nvSpPr>
          <p:cNvPr id="164" name="Google Shape;164;p3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3300"/>
              <a:buFont typeface="Verdana"/>
              <a:buNone/>
              <a:defRPr b="1">
                <a:latin typeface="Verdana"/>
                <a:ea typeface="Verdana"/>
                <a:cs typeface="Verdana"/>
                <a:sym typeface="Verdana"/>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65" name="Google Shape;165;p3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66" name="Google Shape;166;p3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Clr>
                <a:schemeClr val="lt1"/>
              </a:buClr>
              <a:buSzPts val="900"/>
              <a:buFont typeface="Calibri"/>
              <a:buNone/>
              <a:defRPr/>
            </a:lvl1pPr>
            <a:lvl2pPr marL="0" lvl="1" indent="0" algn="r">
              <a:spcBef>
                <a:spcPts val="0"/>
              </a:spcBef>
              <a:buClr>
                <a:schemeClr val="lt1"/>
              </a:buClr>
              <a:buSzPts val="900"/>
              <a:buFont typeface="Calibri"/>
              <a:buNone/>
              <a:defRPr/>
            </a:lvl2pPr>
            <a:lvl3pPr marL="0" lvl="2" indent="0" algn="r">
              <a:spcBef>
                <a:spcPts val="0"/>
              </a:spcBef>
              <a:buClr>
                <a:schemeClr val="lt1"/>
              </a:buClr>
              <a:buSzPts val="900"/>
              <a:buFont typeface="Calibri"/>
              <a:buNone/>
              <a:defRPr/>
            </a:lvl3pPr>
            <a:lvl4pPr marL="0" lvl="3" indent="0" algn="r">
              <a:spcBef>
                <a:spcPts val="0"/>
              </a:spcBef>
              <a:buClr>
                <a:schemeClr val="lt1"/>
              </a:buClr>
              <a:buSzPts val="900"/>
              <a:buFont typeface="Calibri"/>
              <a:buNone/>
              <a:defRPr/>
            </a:lvl4pPr>
            <a:lvl5pPr marL="0" lvl="4" indent="0" algn="r">
              <a:spcBef>
                <a:spcPts val="0"/>
              </a:spcBef>
              <a:buClr>
                <a:schemeClr val="lt1"/>
              </a:buClr>
              <a:buSzPts val="900"/>
              <a:buFont typeface="Calibri"/>
              <a:buNone/>
              <a:defRPr/>
            </a:lvl5pPr>
            <a:lvl6pPr marL="0" lvl="5" indent="0" algn="r">
              <a:spcBef>
                <a:spcPts val="0"/>
              </a:spcBef>
              <a:buClr>
                <a:schemeClr val="lt1"/>
              </a:buClr>
              <a:buSzPts val="900"/>
              <a:buFont typeface="Calibri"/>
              <a:buNone/>
              <a:defRPr/>
            </a:lvl6pPr>
            <a:lvl7pPr marL="0" lvl="6" indent="0" algn="r">
              <a:spcBef>
                <a:spcPts val="0"/>
              </a:spcBef>
              <a:buClr>
                <a:schemeClr val="lt1"/>
              </a:buClr>
              <a:buSzPts val="900"/>
              <a:buFont typeface="Calibri"/>
              <a:buNone/>
              <a:defRPr/>
            </a:lvl7pPr>
            <a:lvl8pPr marL="0" lvl="7" indent="0" algn="r">
              <a:spcBef>
                <a:spcPts val="0"/>
              </a:spcBef>
              <a:buClr>
                <a:schemeClr val="lt1"/>
              </a:buClr>
              <a:buSzPts val="900"/>
              <a:buFont typeface="Calibri"/>
              <a:buNone/>
              <a:defRPr/>
            </a:lvl8pPr>
            <a:lvl9pPr marL="0" lvl="8" indent="0" algn="r">
              <a:spcBef>
                <a:spcPts val="0"/>
              </a:spcBef>
              <a:buClr>
                <a:schemeClr val="lt1"/>
              </a:buClr>
              <a:buSzPts val="900"/>
              <a:buFont typeface="Calibri"/>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167"/>
        <p:cNvGrpSpPr/>
        <p:nvPr/>
      </p:nvGrpSpPr>
      <p:grpSpPr>
        <a:xfrm>
          <a:off x="0" y="0"/>
          <a:ext cx="0" cy="0"/>
          <a:chOff x="0" y="0"/>
          <a:chExt cx="0" cy="0"/>
        </a:xfrm>
      </p:grpSpPr>
      <p:sp>
        <p:nvSpPr>
          <p:cNvPr id="168" name="Google Shape;168;p3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69" name="Google Shape;169;p3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Clr>
                <a:schemeClr val="lt1"/>
              </a:buClr>
              <a:buSzPts val="900"/>
              <a:buFont typeface="Calibri"/>
              <a:buNone/>
              <a:defRPr/>
            </a:lvl1pPr>
            <a:lvl2pPr marL="0" lvl="1" indent="0" algn="r">
              <a:spcBef>
                <a:spcPts val="0"/>
              </a:spcBef>
              <a:buClr>
                <a:schemeClr val="lt1"/>
              </a:buClr>
              <a:buSzPts val="900"/>
              <a:buFont typeface="Calibri"/>
              <a:buNone/>
              <a:defRPr/>
            </a:lvl2pPr>
            <a:lvl3pPr marL="0" lvl="2" indent="0" algn="r">
              <a:spcBef>
                <a:spcPts val="0"/>
              </a:spcBef>
              <a:buClr>
                <a:schemeClr val="lt1"/>
              </a:buClr>
              <a:buSzPts val="900"/>
              <a:buFont typeface="Calibri"/>
              <a:buNone/>
              <a:defRPr/>
            </a:lvl3pPr>
            <a:lvl4pPr marL="0" lvl="3" indent="0" algn="r">
              <a:spcBef>
                <a:spcPts val="0"/>
              </a:spcBef>
              <a:buClr>
                <a:schemeClr val="lt1"/>
              </a:buClr>
              <a:buSzPts val="900"/>
              <a:buFont typeface="Calibri"/>
              <a:buNone/>
              <a:defRPr/>
            </a:lvl4pPr>
            <a:lvl5pPr marL="0" lvl="4" indent="0" algn="r">
              <a:spcBef>
                <a:spcPts val="0"/>
              </a:spcBef>
              <a:buClr>
                <a:schemeClr val="lt1"/>
              </a:buClr>
              <a:buSzPts val="900"/>
              <a:buFont typeface="Calibri"/>
              <a:buNone/>
              <a:defRPr/>
            </a:lvl5pPr>
            <a:lvl6pPr marL="0" lvl="5" indent="0" algn="r">
              <a:spcBef>
                <a:spcPts val="0"/>
              </a:spcBef>
              <a:buClr>
                <a:schemeClr val="lt1"/>
              </a:buClr>
              <a:buSzPts val="900"/>
              <a:buFont typeface="Calibri"/>
              <a:buNone/>
              <a:defRPr/>
            </a:lvl6pPr>
            <a:lvl7pPr marL="0" lvl="6" indent="0" algn="r">
              <a:spcBef>
                <a:spcPts val="0"/>
              </a:spcBef>
              <a:buClr>
                <a:schemeClr val="lt1"/>
              </a:buClr>
              <a:buSzPts val="900"/>
              <a:buFont typeface="Calibri"/>
              <a:buNone/>
              <a:defRPr/>
            </a:lvl7pPr>
            <a:lvl8pPr marL="0" lvl="7" indent="0" algn="r">
              <a:spcBef>
                <a:spcPts val="0"/>
              </a:spcBef>
              <a:buClr>
                <a:schemeClr val="lt1"/>
              </a:buClr>
              <a:buSzPts val="900"/>
              <a:buFont typeface="Calibri"/>
              <a:buNone/>
              <a:defRPr/>
            </a:lvl8pPr>
            <a:lvl9pPr marL="0" lvl="8" indent="0" algn="r">
              <a:spcBef>
                <a:spcPts val="0"/>
              </a:spcBef>
              <a:buClr>
                <a:schemeClr val="lt1"/>
              </a:buClr>
              <a:buSzPts val="900"/>
              <a:buFont typeface="Calibri"/>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bg>
      <p:bgPr>
        <a:blipFill>
          <a:blip r:embed="rId2">
            <a:alphaModFix/>
          </a:blip>
          <a:stretch>
            <a:fillRect/>
          </a:stretch>
        </a:blipFill>
        <a:effectLst/>
      </p:bgPr>
    </p:bg>
    <p:spTree>
      <p:nvGrpSpPr>
        <p:cNvPr id="1" name="Shape 170"/>
        <p:cNvGrpSpPr/>
        <p:nvPr/>
      </p:nvGrpSpPr>
      <p:grpSpPr>
        <a:xfrm>
          <a:off x="0" y="0"/>
          <a:ext cx="0" cy="0"/>
          <a:chOff x="0" y="0"/>
          <a:chExt cx="0" cy="0"/>
        </a:xfrm>
      </p:grpSpPr>
      <p:sp>
        <p:nvSpPr>
          <p:cNvPr id="171" name="Google Shape;171;p37"/>
          <p:cNvSpPr txBox="1">
            <a:spLocks noGrp="1"/>
          </p:cNvSpPr>
          <p:nvPr>
            <p:ph type="title"/>
          </p:nvPr>
        </p:nvSpPr>
        <p:spPr>
          <a:xfrm>
            <a:off x="629841" y="342900"/>
            <a:ext cx="2949300" cy="12000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Verdana"/>
              <a:buNone/>
              <a:defRPr sz="2400" b="1">
                <a:latin typeface="Verdana"/>
                <a:ea typeface="Verdana"/>
                <a:cs typeface="Verdana"/>
                <a:sym typeface="Verdana"/>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72" name="Google Shape;172;p37"/>
          <p:cNvSpPr txBox="1">
            <a:spLocks noGrp="1"/>
          </p:cNvSpPr>
          <p:nvPr>
            <p:ph type="body" idx="1"/>
          </p:nvPr>
        </p:nvSpPr>
        <p:spPr>
          <a:xfrm>
            <a:off x="3887391" y="740569"/>
            <a:ext cx="4629000" cy="3655200"/>
          </a:xfrm>
          <a:prstGeom prst="rect">
            <a:avLst/>
          </a:prstGeom>
          <a:noFill/>
          <a:ln>
            <a:noFill/>
          </a:ln>
        </p:spPr>
        <p:txBody>
          <a:bodyPr spcFirstLastPara="1" wrap="square" lIns="68575" tIns="34275" rIns="68575" bIns="34275" anchor="t" anchorCtr="0">
            <a:noAutofit/>
          </a:bodyPr>
          <a:lstStyle>
            <a:lvl1pPr marL="457200" lvl="0" indent="-381000" algn="l">
              <a:lnSpc>
                <a:spcPct val="90000"/>
              </a:lnSpc>
              <a:spcBef>
                <a:spcPts val="800"/>
              </a:spcBef>
              <a:spcAft>
                <a:spcPts val="0"/>
              </a:spcAft>
              <a:buClr>
                <a:schemeClr val="dk1"/>
              </a:buClr>
              <a:buSzPts val="2400"/>
              <a:buChar char="•"/>
              <a:defRPr sz="2400">
                <a:latin typeface="Verdana"/>
                <a:ea typeface="Verdana"/>
                <a:cs typeface="Verdana"/>
                <a:sym typeface="Verdana"/>
              </a:defRPr>
            </a:lvl1pPr>
            <a:lvl2pPr marL="914400" lvl="1" indent="-361950" algn="l">
              <a:lnSpc>
                <a:spcPct val="90000"/>
              </a:lnSpc>
              <a:spcBef>
                <a:spcPts val="400"/>
              </a:spcBef>
              <a:spcAft>
                <a:spcPts val="0"/>
              </a:spcAft>
              <a:buClr>
                <a:schemeClr val="dk1"/>
              </a:buClr>
              <a:buSzPts val="2100"/>
              <a:buChar char="•"/>
              <a:defRPr sz="2100">
                <a:latin typeface="Verdana"/>
                <a:ea typeface="Verdana"/>
                <a:cs typeface="Verdana"/>
                <a:sym typeface="Verdana"/>
              </a:defRPr>
            </a:lvl2pPr>
            <a:lvl3pPr marL="1371600" lvl="2" indent="-342900" algn="l">
              <a:lnSpc>
                <a:spcPct val="90000"/>
              </a:lnSpc>
              <a:spcBef>
                <a:spcPts val="400"/>
              </a:spcBef>
              <a:spcAft>
                <a:spcPts val="0"/>
              </a:spcAft>
              <a:buClr>
                <a:schemeClr val="dk1"/>
              </a:buClr>
              <a:buSzPts val="1800"/>
              <a:buChar char="•"/>
              <a:defRPr sz="1800">
                <a:latin typeface="Verdana"/>
                <a:ea typeface="Verdana"/>
                <a:cs typeface="Verdana"/>
                <a:sym typeface="Verdana"/>
              </a:defRPr>
            </a:lvl3pPr>
            <a:lvl4pPr marL="1828800" lvl="3" indent="-323850" algn="l">
              <a:lnSpc>
                <a:spcPct val="90000"/>
              </a:lnSpc>
              <a:spcBef>
                <a:spcPts val="400"/>
              </a:spcBef>
              <a:spcAft>
                <a:spcPts val="0"/>
              </a:spcAft>
              <a:buClr>
                <a:schemeClr val="dk1"/>
              </a:buClr>
              <a:buSzPts val="1500"/>
              <a:buChar char="•"/>
              <a:defRPr sz="1500">
                <a:latin typeface="Verdana"/>
                <a:ea typeface="Verdana"/>
                <a:cs typeface="Verdana"/>
                <a:sym typeface="Verdana"/>
              </a:defRPr>
            </a:lvl4pPr>
            <a:lvl5pPr marL="2286000" lvl="4" indent="-323850" algn="l">
              <a:lnSpc>
                <a:spcPct val="90000"/>
              </a:lnSpc>
              <a:spcBef>
                <a:spcPts val="400"/>
              </a:spcBef>
              <a:spcAft>
                <a:spcPts val="0"/>
              </a:spcAft>
              <a:buClr>
                <a:schemeClr val="dk1"/>
              </a:buClr>
              <a:buSzPts val="1500"/>
              <a:buChar char="•"/>
              <a:defRPr sz="1500">
                <a:latin typeface="Verdana"/>
                <a:ea typeface="Verdana"/>
                <a:cs typeface="Verdana"/>
                <a:sym typeface="Verdana"/>
              </a:defRPr>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173" name="Google Shape;173;p37"/>
          <p:cNvSpPr txBox="1">
            <a:spLocks noGrp="1"/>
          </p:cNvSpPr>
          <p:nvPr>
            <p:ph type="body" idx="2"/>
          </p:nvPr>
        </p:nvSpPr>
        <p:spPr>
          <a:xfrm>
            <a:off x="629841" y="1543050"/>
            <a:ext cx="2949300" cy="28587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1"/>
              </a:buClr>
              <a:buSzPts val="1200"/>
              <a:buNone/>
              <a:defRPr sz="1200">
                <a:latin typeface="Verdana"/>
                <a:ea typeface="Verdana"/>
                <a:cs typeface="Verdana"/>
                <a:sym typeface="Verdana"/>
              </a:defRPr>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74" name="Google Shape;174;p3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75" name="Google Shape;175;p3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Clr>
                <a:schemeClr val="lt1"/>
              </a:buClr>
              <a:buSzPts val="900"/>
              <a:buFont typeface="Calibri"/>
              <a:buNone/>
              <a:defRPr/>
            </a:lvl1pPr>
            <a:lvl2pPr marL="0" lvl="1" indent="0" algn="r">
              <a:spcBef>
                <a:spcPts val="0"/>
              </a:spcBef>
              <a:buClr>
                <a:schemeClr val="lt1"/>
              </a:buClr>
              <a:buSzPts val="900"/>
              <a:buFont typeface="Calibri"/>
              <a:buNone/>
              <a:defRPr/>
            </a:lvl2pPr>
            <a:lvl3pPr marL="0" lvl="2" indent="0" algn="r">
              <a:spcBef>
                <a:spcPts val="0"/>
              </a:spcBef>
              <a:buClr>
                <a:schemeClr val="lt1"/>
              </a:buClr>
              <a:buSzPts val="900"/>
              <a:buFont typeface="Calibri"/>
              <a:buNone/>
              <a:defRPr/>
            </a:lvl3pPr>
            <a:lvl4pPr marL="0" lvl="3" indent="0" algn="r">
              <a:spcBef>
                <a:spcPts val="0"/>
              </a:spcBef>
              <a:buClr>
                <a:schemeClr val="lt1"/>
              </a:buClr>
              <a:buSzPts val="900"/>
              <a:buFont typeface="Calibri"/>
              <a:buNone/>
              <a:defRPr/>
            </a:lvl4pPr>
            <a:lvl5pPr marL="0" lvl="4" indent="0" algn="r">
              <a:spcBef>
                <a:spcPts val="0"/>
              </a:spcBef>
              <a:buClr>
                <a:schemeClr val="lt1"/>
              </a:buClr>
              <a:buSzPts val="900"/>
              <a:buFont typeface="Calibri"/>
              <a:buNone/>
              <a:defRPr/>
            </a:lvl5pPr>
            <a:lvl6pPr marL="0" lvl="5" indent="0" algn="r">
              <a:spcBef>
                <a:spcPts val="0"/>
              </a:spcBef>
              <a:buClr>
                <a:schemeClr val="lt1"/>
              </a:buClr>
              <a:buSzPts val="900"/>
              <a:buFont typeface="Calibri"/>
              <a:buNone/>
              <a:defRPr/>
            </a:lvl6pPr>
            <a:lvl7pPr marL="0" lvl="6" indent="0" algn="r">
              <a:spcBef>
                <a:spcPts val="0"/>
              </a:spcBef>
              <a:buClr>
                <a:schemeClr val="lt1"/>
              </a:buClr>
              <a:buSzPts val="900"/>
              <a:buFont typeface="Calibri"/>
              <a:buNone/>
              <a:defRPr/>
            </a:lvl7pPr>
            <a:lvl8pPr marL="0" lvl="7" indent="0" algn="r">
              <a:spcBef>
                <a:spcPts val="0"/>
              </a:spcBef>
              <a:buClr>
                <a:schemeClr val="lt1"/>
              </a:buClr>
              <a:buSzPts val="900"/>
              <a:buFont typeface="Calibri"/>
              <a:buNone/>
              <a:defRPr/>
            </a:lvl8pPr>
            <a:lvl9pPr marL="0" lvl="8" indent="0" algn="r">
              <a:spcBef>
                <a:spcPts val="0"/>
              </a:spcBef>
              <a:buClr>
                <a:schemeClr val="lt1"/>
              </a:buClr>
              <a:buSzPts val="900"/>
              <a:buFont typeface="Calibri"/>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bg>
      <p:bgPr>
        <a:blipFill>
          <a:blip r:embed="rId2">
            <a:alphaModFix/>
          </a:blip>
          <a:stretch>
            <a:fillRect/>
          </a:stretch>
        </a:blipFill>
        <a:effectLst/>
      </p:bgPr>
    </p:bg>
    <p:spTree>
      <p:nvGrpSpPr>
        <p:cNvPr id="1" name="Shape 176"/>
        <p:cNvGrpSpPr/>
        <p:nvPr/>
      </p:nvGrpSpPr>
      <p:grpSpPr>
        <a:xfrm>
          <a:off x="0" y="0"/>
          <a:ext cx="0" cy="0"/>
          <a:chOff x="0" y="0"/>
          <a:chExt cx="0" cy="0"/>
        </a:xfrm>
      </p:grpSpPr>
      <p:sp>
        <p:nvSpPr>
          <p:cNvPr id="177" name="Google Shape;177;p38"/>
          <p:cNvSpPr txBox="1">
            <a:spLocks noGrp="1"/>
          </p:cNvSpPr>
          <p:nvPr>
            <p:ph type="title"/>
          </p:nvPr>
        </p:nvSpPr>
        <p:spPr>
          <a:xfrm>
            <a:off x="629841" y="342900"/>
            <a:ext cx="2949300" cy="12000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Verdana"/>
              <a:buNone/>
              <a:defRPr sz="2400" b="1">
                <a:latin typeface="Verdana"/>
                <a:ea typeface="Verdana"/>
                <a:cs typeface="Verdana"/>
                <a:sym typeface="Verdana"/>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78" name="Google Shape;178;p38"/>
          <p:cNvSpPr>
            <a:spLocks noGrp="1"/>
          </p:cNvSpPr>
          <p:nvPr>
            <p:ph type="pic" idx="2"/>
          </p:nvPr>
        </p:nvSpPr>
        <p:spPr>
          <a:xfrm>
            <a:off x="3887391" y="740569"/>
            <a:ext cx="4629000" cy="3655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Verdana"/>
                <a:ea typeface="Verdana"/>
                <a:cs typeface="Verdana"/>
                <a:sym typeface="Verdana"/>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Verdana"/>
                <a:ea typeface="Verdana"/>
                <a:cs typeface="Verdana"/>
                <a:sym typeface="Verdana"/>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Verdana"/>
                <a:ea typeface="Verdana"/>
                <a:cs typeface="Verdana"/>
                <a:sym typeface="Verdana"/>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Verdana"/>
                <a:ea typeface="Verdana"/>
                <a:cs typeface="Verdana"/>
                <a:sym typeface="Verdana"/>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Verdana"/>
                <a:ea typeface="Verdana"/>
                <a:cs typeface="Verdana"/>
                <a:sym typeface="Verdana"/>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179" name="Google Shape;179;p38"/>
          <p:cNvSpPr txBox="1">
            <a:spLocks noGrp="1"/>
          </p:cNvSpPr>
          <p:nvPr>
            <p:ph type="body" idx="1"/>
          </p:nvPr>
        </p:nvSpPr>
        <p:spPr>
          <a:xfrm>
            <a:off x="629841" y="1543050"/>
            <a:ext cx="2949300" cy="28587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1"/>
              </a:buClr>
              <a:buSzPts val="1200"/>
              <a:buNone/>
              <a:defRPr sz="1200">
                <a:latin typeface="Verdana"/>
                <a:ea typeface="Verdana"/>
                <a:cs typeface="Verdana"/>
                <a:sym typeface="Verdana"/>
              </a:defRPr>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80" name="Google Shape;180;p3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81" name="Google Shape;181;p3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Clr>
                <a:schemeClr val="lt1"/>
              </a:buClr>
              <a:buSzPts val="900"/>
              <a:buFont typeface="Calibri"/>
              <a:buNone/>
              <a:defRPr/>
            </a:lvl1pPr>
            <a:lvl2pPr marL="0" lvl="1" indent="0" algn="r">
              <a:spcBef>
                <a:spcPts val="0"/>
              </a:spcBef>
              <a:buClr>
                <a:schemeClr val="lt1"/>
              </a:buClr>
              <a:buSzPts val="900"/>
              <a:buFont typeface="Calibri"/>
              <a:buNone/>
              <a:defRPr/>
            </a:lvl2pPr>
            <a:lvl3pPr marL="0" lvl="2" indent="0" algn="r">
              <a:spcBef>
                <a:spcPts val="0"/>
              </a:spcBef>
              <a:buClr>
                <a:schemeClr val="lt1"/>
              </a:buClr>
              <a:buSzPts val="900"/>
              <a:buFont typeface="Calibri"/>
              <a:buNone/>
              <a:defRPr/>
            </a:lvl3pPr>
            <a:lvl4pPr marL="0" lvl="3" indent="0" algn="r">
              <a:spcBef>
                <a:spcPts val="0"/>
              </a:spcBef>
              <a:buClr>
                <a:schemeClr val="lt1"/>
              </a:buClr>
              <a:buSzPts val="900"/>
              <a:buFont typeface="Calibri"/>
              <a:buNone/>
              <a:defRPr/>
            </a:lvl4pPr>
            <a:lvl5pPr marL="0" lvl="4" indent="0" algn="r">
              <a:spcBef>
                <a:spcPts val="0"/>
              </a:spcBef>
              <a:buClr>
                <a:schemeClr val="lt1"/>
              </a:buClr>
              <a:buSzPts val="900"/>
              <a:buFont typeface="Calibri"/>
              <a:buNone/>
              <a:defRPr/>
            </a:lvl5pPr>
            <a:lvl6pPr marL="0" lvl="5" indent="0" algn="r">
              <a:spcBef>
                <a:spcPts val="0"/>
              </a:spcBef>
              <a:buClr>
                <a:schemeClr val="lt1"/>
              </a:buClr>
              <a:buSzPts val="900"/>
              <a:buFont typeface="Calibri"/>
              <a:buNone/>
              <a:defRPr/>
            </a:lvl6pPr>
            <a:lvl7pPr marL="0" lvl="6" indent="0" algn="r">
              <a:spcBef>
                <a:spcPts val="0"/>
              </a:spcBef>
              <a:buClr>
                <a:schemeClr val="lt1"/>
              </a:buClr>
              <a:buSzPts val="900"/>
              <a:buFont typeface="Calibri"/>
              <a:buNone/>
              <a:defRPr/>
            </a:lvl7pPr>
            <a:lvl8pPr marL="0" lvl="7" indent="0" algn="r">
              <a:spcBef>
                <a:spcPts val="0"/>
              </a:spcBef>
              <a:buClr>
                <a:schemeClr val="lt1"/>
              </a:buClr>
              <a:buSzPts val="900"/>
              <a:buFont typeface="Calibri"/>
              <a:buNone/>
              <a:defRPr/>
            </a:lvl8pPr>
            <a:lvl9pPr marL="0" lvl="8" indent="0" algn="r">
              <a:spcBef>
                <a:spcPts val="0"/>
              </a:spcBef>
              <a:buClr>
                <a:schemeClr val="lt1"/>
              </a:buClr>
              <a:buSzPts val="900"/>
              <a:buFont typeface="Calibri"/>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bg>
      <p:bgPr>
        <a:blipFill>
          <a:blip r:embed="rId2">
            <a:alphaModFix/>
          </a:blip>
          <a:stretch>
            <a:fillRect/>
          </a:stretch>
        </a:blipFill>
        <a:effectLst/>
      </p:bgPr>
    </p:bg>
    <p:spTree>
      <p:nvGrpSpPr>
        <p:cNvPr id="1" name="Shape 182"/>
        <p:cNvGrpSpPr/>
        <p:nvPr/>
      </p:nvGrpSpPr>
      <p:grpSpPr>
        <a:xfrm>
          <a:off x="0" y="0"/>
          <a:ext cx="0" cy="0"/>
          <a:chOff x="0" y="0"/>
          <a:chExt cx="0" cy="0"/>
        </a:xfrm>
      </p:grpSpPr>
      <p:sp>
        <p:nvSpPr>
          <p:cNvPr id="183" name="Google Shape;183;p39"/>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3300"/>
              <a:buFont typeface="Verdana"/>
              <a:buNone/>
              <a:defRPr b="1">
                <a:latin typeface="Verdana"/>
                <a:ea typeface="Verdana"/>
                <a:cs typeface="Verdana"/>
                <a:sym typeface="Verdana"/>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84" name="Google Shape;184;p39"/>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Autofit/>
          </a:bodyPr>
          <a:lstStyle>
            <a:lvl1pPr marL="457200" lvl="0" indent="-381000" algn="l">
              <a:lnSpc>
                <a:spcPct val="90000"/>
              </a:lnSpc>
              <a:spcBef>
                <a:spcPts val="800"/>
              </a:spcBef>
              <a:spcAft>
                <a:spcPts val="0"/>
              </a:spcAft>
              <a:buClr>
                <a:schemeClr val="dk1"/>
              </a:buClr>
              <a:buSzPts val="2400"/>
              <a:buChar char="•"/>
              <a:defRPr>
                <a:latin typeface="Verdana"/>
                <a:ea typeface="Verdana"/>
                <a:cs typeface="Verdana"/>
                <a:sym typeface="Verdana"/>
              </a:defRPr>
            </a:lvl1pPr>
            <a:lvl2pPr marL="914400" lvl="1" indent="-381000" algn="l">
              <a:lnSpc>
                <a:spcPct val="90000"/>
              </a:lnSpc>
              <a:spcBef>
                <a:spcPts val="400"/>
              </a:spcBef>
              <a:spcAft>
                <a:spcPts val="0"/>
              </a:spcAft>
              <a:buClr>
                <a:schemeClr val="dk1"/>
              </a:buClr>
              <a:buSzPts val="2400"/>
              <a:buChar char="•"/>
              <a:defRPr>
                <a:latin typeface="Verdana"/>
                <a:ea typeface="Verdana"/>
                <a:cs typeface="Verdana"/>
                <a:sym typeface="Verdana"/>
              </a:defRPr>
            </a:lvl2pPr>
            <a:lvl3pPr marL="1371600" lvl="2" indent="-381000" algn="l">
              <a:lnSpc>
                <a:spcPct val="90000"/>
              </a:lnSpc>
              <a:spcBef>
                <a:spcPts val="400"/>
              </a:spcBef>
              <a:spcAft>
                <a:spcPts val="0"/>
              </a:spcAft>
              <a:buClr>
                <a:schemeClr val="dk1"/>
              </a:buClr>
              <a:buSzPts val="2400"/>
              <a:buChar char="•"/>
              <a:defRPr>
                <a:latin typeface="Verdana"/>
                <a:ea typeface="Verdana"/>
                <a:cs typeface="Verdana"/>
                <a:sym typeface="Verdana"/>
              </a:defRPr>
            </a:lvl3pPr>
            <a:lvl4pPr marL="1828800" lvl="3" indent="-381000" algn="l">
              <a:lnSpc>
                <a:spcPct val="90000"/>
              </a:lnSpc>
              <a:spcBef>
                <a:spcPts val="400"/>
              </a:spcBef>
              <a:spcAft>
                <a:spcPts val="0"/>
              </a:spcAft>
              <a:buClr>
                <a:schemeClr val="dk1"/>
              </a:buClr>
              <a:buSzPts val="2400"/>
              <a:buChar char="•"/>
              <a:defRPr>
                <a:latin typeface="Verdana"/>
                <a:ea typeface="Verdana"/>
                <a:cs typeface="Verdana"/>
                <a:sym typeface="Verdana"/>
              </a:defRPr>
            </a:lvl4pPr>
            <a:lvl5pPr marL="2286000" lvl="4" indent="-381000" algn="l">
              <a:lnSpc>
                <a:spcPct val="90000"/>
              </a:lnSpc>
              <a:spcBef>
                <a:spcPts val="400"/>
              </a:spcBef>
              <a:spcAft>
                <a:spcPts val="0"/>
              </a:spcAft>
              <a:buClr>
                <a:schemeClr val="dk1"/>
              </a:buClr>
              <a:buSzPts val="2400"/>
              <a:buChar char="•"/>
              <a:defRPr>
                <a:latin typeface="Verdana"/>
                <a:ea typeface="Verdana"/>
                <a:cs typeface="Verdana"/>
                <a:sym typeface="Verdana"/>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85" name="Google Shape;185;p3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86" name="Google Shape;186;p3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Clr>
                <a:schemeClr val="lt1"/>
              </a:buClr>
              <a:buSzPts val="900"/>
              <a:buFont typeface="Calibri"/>
              <a:buNone/>
              <a:defRPr/>
            </a:lvl1pPr>
            <a:lvl2pPr marL="0" lvl="1" indent="0" algn="r">
              <a:spcBef>
                <a:spcPts val="0"/>
              </a:spcBef>
              <a:buClr>
                <a:schemeClr val="lt1"/>
              </a:buClr>
              <a:buSzPts val="900"/>
              <a:buFont typeface="Calibri"/>
              <a:buNone/>
              <a:defRPr/>
            </a:lvl2pPr>
            <a:lvl3pPr marL="0" lvl="2" indent="0" algn="r">
              <a:spcBef>
                <a:spcPts val="0"/>
              </a:spcBef>
              <a:buClr>
                <a:schemeClr val="lt1"/>
              </a:buClr>
              <a:buSzPts val="900"/>
              <a:buFont typeface="Calibri"/>
              <a:buNone/>
              <a:defRPr/>
            </a:lvl3pPr>
            <a:lvl4pPr marL="0" lvl="3" indent="0" algn="r">
              <a:spcBef>
                <a:spcPts val="0"/>
              </a:spcBef>
              <a:buClr>
                <a:schemeClr val="lt1"/>
              </a:buClr>
              <a:buSzPts val="900"/>
              <a:buFont typeface="Calibri"/>
              <a:buNone/>
              <a:defRPr/>
            </a:lvl4pPr>
            <a:lvl5pPr marL="0" lvl="4" indent="0" algn="r">
              <a:spcBef>
                <a:spcPts val="0"/>
              </a:spcBef>
              <a:buClr>
                <a:schemeClr val="lt1"/>
              </a:buClr>
              <a:buSzPts val="900"/>
              <a:buFont typeface="Calibri"/>
              <a:buNone/>
              <a:defRPr/>
            </a:lvl5pPr>
            <a:lvl6pPr marL="0" lvl="5" indent="0" algn="r">
              <a:spcBef>
                <a:spcPts val="0"/>
              </a:spcBef>
              <a:buClr>
                <a:schemeClr val="lt1"/>
              </a:buClr>
              <a:buSzPts val="900"/>
              <a:buFont typeface="Calibri"/>
              <a:buNone/>
              <a:defRPr/>
            </a:lvl6pPr>
            <a:lvl7pPr marL="0" lvl="6" indent="0" algn="r">
              <a:spcBef>
                <a:spcPts val="0"/>
              </a:spcBef>
              <a:buClr>
                <a:schemeClr val="lt1"/>
              </a:buClr>
              <a:buSzPts val="900"/>
              <a:buFont typeface="Calibri"/>
              <a:buNone/>
              <a:defRPr/>
            </a:lvl7pPr>
            <a:lvl8pPr marL="0" lvl="7" indent="0" algn="r">
              <a:spcBef>
                <a:spcPts val="0"/>
              </a:spcBef>
              <a:buClr>
                <a:schemeClr val="lt1"/>
              </a:buClr>
              <a:buSzPts val="900"/>
              <a:buFont typeface="Calibri"/>
              <a:buNone/>
              <a:defRPr/>
            </a:lvl8pPr>
            <a:lvl9pPr marL="0" lvl="8" indent="0" algn="r">
              <a:spcBef>
                <a:spcPts val="0"/>
              </a:spcBef>
              <a:buClr>
                <a:schemeClr val="lt1"/>
              </a:buClr>
              <a:buSzPts val="900"/>
              <a:buFont typeface="Calibri"/>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image" Target="../media/image1.pn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theme" Target="../theme/theme3.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7">
            <a:alphaModFix/>
          </a:blip>
          <a:stretch>
            <a:fillRect/>
          </a:stretch>
        </a:blip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Verdana"/>
              <a:buNone/>
              <a:defRPr sz="3300" b="1"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marR="0" lvl="0" indent="-381000" algn="l" rtl="0">
              <a:lnSpc>
                <a:spcPct val="90000"/>
              </a:lnSpc>
              <a:spcBef>
                <a:spcPts val="8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1pPr>
            <a:lvl2pPr marL="914400" marR="0" lvl="1" indent="-381000" algn="l" rtl="0">
              <a:lnSpc>
                <a:spcPct val="90000"/>
              </a:lnSpc>
              <a:spcBef>
                <a:spcPts val="4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81000" algn="l" rtl="0">
              <a:lnSpc>
                <a:spcPct val="90000"/>
              </a:lnSpc>
              <a:spcBef>
                <a:spcPts val="4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3pPr>
            <a:lvl4pPr marL="1828800" marR="0" lvl="3" indent="-381000" algn="l" rtl="0">
              <a:lnSpc>
                <a:spcPct val="90000"/>
              </a:lnSpc>
              <a:spcBef>
                <a:spcPts val="4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4pPr>
            <a:lvl5pPr marL="2286000" marR="0" lvl="4" indent="-381000" algn="l" rtl="0">
              <a:lnSpc>
                <a:spcPct val="90000"/>
              </a:lnSpc>
              <a:spcBef>
                <a:spcPts val="4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128"/>
        <p:cNvGrpSpPr/>
        <p:nvPr/>
      </p:nvGrpSpPr>
      <p:grpSpPr>
        <a:xfrm>
          <a:off x="0" y="0"/>
          <a:ext cx="0" cy="0"/>
          <a:chOff x="0" y="0"/>
          <a:chExt cx="0" cy="0"/>
        </a:xfrm>
      </p:grpSpPr>
      <p:sp>
        <p:nvSpPr>
          <p:cNvPr id="129" name="Google Shape;129;p29"/>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Verdana"/>
              <a:buNone/>
              <a:defRPr sz="3300" b="1" i="0" u="none" strike="noStrike" cap="none">
                <a:solidFill>
                  <a:schemeClr val="dk1"/>
                </a:solidFill>
                <a:latin typeface="Verdana"/>
                <a:ea typeface="Verdana"/>
                <a:cs typeface="Verdana"/>
                <a:sym typeface="Verdana"/>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30" name="Google Shape;130;p29"/>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marR="0" lvl="0" indent="-381000" algn="l" rtl="0">
              <a:lnSpc>
                <a:spcPct val="90000"/>
              </a:lnSpc>
              <a:spcBef>
                <a:spcPts val="8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1pPr>
            <a:lvl2pPr marL="914400" marR="0" lvl="1" indent="-381000" algn="l" rtl="0">
              <a:lnSpc>
                <a:spcPct val="90000"/>
              </a:lnSpc>
              <a:spcBef>
                <a:spcPts val="4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81000" algn="l" rtl="0">
              <a:lnSpc>
                <a:spcPct val="90000"/>
              </a:lnSpc>
              <a:spcBef>
                <a:spcPts val="4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3pPr>
            <a:lvl4pPr marL="1828800" marR="0" lvl="3" indent="-381000" algn="l" rtl="0">
              <a:lnSpc>
                <a:spcPct val="90000"/>
              </a:lnSpc>
              <a:spcBef>
                <a:spcPts val="4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4pPr>
            <a:lvl5pPr marL="2286000" marR="0" lvl="4" indent="-381000" algn="l" rtl="0">
              <a:lnSpc>
                <a:spcPct val="90000"/>
              </a:lnSpc>
              <a:spcBef>
                <a:spcPts val="4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31" name="Google Shape;131;p2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32" name="Google Shape;132;p2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Clr>
                <a:schemeClr val="lt1"/>
              </a:buClr>
              <a:buSzPts val="900"/>
              <a:buFont typeface="Calibri"/>
              <a:buNone/>
              <a:defRPr sz="900" b="0" i="0" u="none" strike="noStrike" cap="none">
                <a:solidFill>
                  <a:schemeClr val="lt1"/>
                </a:solidFill>
                <a:latin typeface="Calibri"/>
                <a:ea typeface="Calibri"/>
                <a:cs typeface="Calibri"/>
                <a:sym typeface="Calibri"/>
              </a:defRPr>
            </a:lvl1pPr>
            <a:lvl2pPr marL="0" marR="0" lvl="1" indent="0" algn="r" rtl="0">
              <a:spcBef>
                <a:spcPts val="0"/>
              </a:spcBef>
              <a:buClr>
                <a:schemeClr val="lt1"/>
              </a:buClr>
              <a:buSzPts val="900"/>
              <a:buFont typeface="Calibri"/>
              <a:buNone/>
              <a:defRPr sz="900" b="0" i="0" u="none" strike="noStrike" cap="none">
                <a:solidFill>
                  <a:schemeClr val="lt1"/>
                </a:solidFill>
                <a:latin typeface="Calibri"/>
                <a:ea typeface="Calibri"/>
                <a:cs typeface="Calibri"/>
                <a:sym typeface="Calibri"/>
              </a:defRPr>
            </a:lvl2pPr>
            <a:lvl3pPr marL="0" marR="0" lvl="2" indent="0" algn="r" rtl="0">
              <a:spcBef>
                <a:spcPts val="0"/>
              </a:spcBef>
              <a:buClr>
                <a:schemeClr val="lt1"/>
              </a:buClr>
              <a:buSzPts val="900"/>
              <a:buFont typeface="Calibri"/>
              <a:buNone/>
              <a:defRPr sz="900" b="0" i="0" u="none" strike="noStrike" cap="none">
                <a:solidFill>
                  <a:schemeClr val="lt1"/>
                </a:solidFill>
                <a:latin typeface="Calibri"/>
                <a:ea typeface="Calibri"/>
                <a:cs typeface="Calibri"/>
                <a:sym typeface="Calibri"/>
              </a:defRPr>
            </a:lvl3pPr>
            <a:lvl4pPr marL="0" marR="0" lvl="3" indent="0" algn="r" rtl="0">
              <a:spcBef>
                <a:spcPts val="0"/>
              </a:spcBef>
              <a:buClr>
                <a:schemeClr val="lt1"/>
              </a:buClr>
              <a:buSzPts val="900"/>
              <a:buFont typeface="Calibri"/>
              <a:buNone/>
              <a:defRPr sz="900" b="0" i="0" u="none" strike="noStrike" cap="none">
                <a:solidFill>
                  <a:schemeClr val="lt1"/>
                </a:solidFill>
                <a:latin typeface="Calibri"/>
                <a:ea typeface="Calibri"/>
                <a:cs typeface="Calibri"/>
                <a:sym typeface="Calibri"/>
              </a:defRPr>
            </a:lvl4pPr>
            <a:lvl5pPr marL="0" marR="0" lvl="4" indent="0" algn="r" rtl="0">
              <a:spcBef>
                <a:spcPts val="0"/>
              </a:spcBef>
              <a:buClr>
                <a:schemeClr val="lt1"/>
              </a:buClr>
              <a:buSzPts val="900"/>
              <a:buFont typeface="Calibri"/>
              <a:buNone/>
              <a:defRPr sz="900" b="0" i="0" u="none" strike="noStrike" cap="none">
                <a:solidFill>
                  <a:schemeClr val="lt1"/>
                </a:solidFill>
                <a:latin typeface="Calibri"/>
                <a:ea typeface="Calibri"/>
                <a:cs typeface="Calibri"/>
                <a:sym typeface="Calibri"/>
              </a:defRPr>
            </a:lvl5pPr>
            <a:lvl6pPr marL="0" marR="0" lvl="5" indent="0" algn="r" rtl="0">
              <a:spcBef>
                <a:spcPts val="0"/>
              </a:spcBef>
              <a:buClr>
                <a:schemeClr val="lt1"/>
              </a:buClr>
              <a:buSzPts val="900"/>
              <a:buFont typeface="Calibri"/>
              <a:buNone/>
              <a:defRPr sz="900" b="0" i="0" u="none" strike="noStrike" cap="none">
                <a:solidFill>
                  <a:schemeClr val="lt1"/>
                </a:solidFill>
                <a:latin typeface="Calibri"/>
                <a:ea typeface="Calibri"/>
                <a:cs typeface="Calibri"/>
                <a:sym typeface="Calibri"/>
              </a:defRPr>
            </a:lvl6pPr>
            <a:lvl7pPr marL="0" marR="0" lvl="6" indent="0" algn="r" rtl="0">
              <a:spcBef>
                <a:spcPts val="0"/>
              </a:spcBef>
              <a:buClr>
                <a:schemeClr val="lt1"/>
              </a:buClr>
              <a:buSzPts val="900"/>
              <a:buFont typeface="Calibri"/>
              <a:buNone/>
              <a:defRPr sz="900" b="0" i="0" u="none" strike="noStrike" cap="none">
                <a:solidFill>
                  <a:schemeClr val="lt1"/>
                </a:solidFill>
                <a:latin typeface="Calibri"/>
                <a:ea typeface="Calibri"/>
                <a:cs typeface="Calibri"/>
                <a:sym typeface="Calibri"/>
              </a:defRPr>
            </a:lvl7pPr>
            <a:lvl8pPr marL="0" marR="0" lvl="7" indent="0" algn="r" rtl="0">
              <a:spcBef>
                <a:spcPts val="0"/>
              </a:spcBef>
              <a:buClr>
                <a:schemeClr val="lt1"/>
              </a:buClr>
              <a:buSzPts val="900"/>
              <a:buFont typeface="Calibri"/>
              <a:buNone/>
              <a:defRPr sz="900" b="0" i="0" u="none" strike="noStrike" cap="none">
                <a:solidFill>
                  <a:schemeClr val="lt1"/>
                </a:solidFill>
                <a:latin typeface="Calibri"/>
                <a:ea typeface="Calibri"/>
                <a:cs typeface="Calibri"/>
                <a:sym typeface="Calibri"/>
              </a:defRPr>
            </a:lvl8pPr>
            <a:lvl9pPr marL="0" marR="0" lvl="8" indent="0" algn="r" rtl="0">
              <a:spcBef>
                <a:spcPts val="0"/>
              </a:spcBef>
              <a:buClr>
                <a:schemeClr val="lt1"/>
              </a:buClr>
              <a:buSzPts val="900"/>
              <a:buFont typeface="Calibri"/>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forms.gle/qGoxb897FPjqsZ9fA" TargetMode="External"/><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6.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hyperlink" Target="https://drive.google.com/file/d/1kXfEcmS-yW_rpAdlTbVq-ujJIilnQY9d/view?usp=sharing" TargetMode="External"/><Relationship Id="rId2" Type="http://schemas.openxmlformats.org/officeDocument/2006/relationships/notesSlide" Target="../notesSlides/notesSlide14.xml"/><Relationship Id="rId1" Type="http://schemas.openxmlformats.org/officeDocument/2006/relationships/slideLayout" Target="../slideLayouts/slideLayout24.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hyperlink" Target="https://drive.google.com/drive/folders/1OVHkvd6CeOKFEazGZxxin0eRXH8GLZSB?usp=sharing"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hyperlink" Target="https://docs.google.com/presentation/d/1D4f5-iXgJc2QtRQJZQnaKVXUjqPNXsmGuucZWvkrcIw/edit#slide=id.gb0cc2f0189_0_1" TargetMode="External"/><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hyperlink" Target="https://docs.google.com/presentation/d/1Smoy2v6Br462aCg7LAnXK3B3fhiL9EfegiCx7_X92fM/edit#slide=id.gbcff739bb9_2_3" TargetMode="External"/><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hyperlink" Target="https://docs.google.com/presentation/d/1yVIvW8XycOxeMpbohMZkgotidFUD9x0W4Km96CKZ_G4/edit#slide=id.gc0b168b4e6_0_5" TargetMode="External"/><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hyperlink" Target="https://forms.gle/qGoxb897FPjqsZ9fA" TargetMode="External"/><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40"/>
          <p:cNvSpPr txBox="1">
            <a:spLocks noGrp="1"/>
          </p:cNvSpPr>
          <p:nvPr>
            <p:ph type="ctrTitle"/>
          </p:nvPr>
        </p:nvSpPr>
        <p:spPr>
          <a:xfrm>
            <a:off x="1143000" y="1493197"/>
            <a:ext cx="6858000" cy="879900"/>
          </a:xfrm>
          <a:prstGeom prst="rect">
            <a:avLst/>
          </a:prstGeom>
        </p:spPr>
        <p:txBody>
          <a:bodyPr spcFirstLastPara="1" wrap="square" lIns="68575" tIns="34275" rIns="68575" bIns="34275" anchor="b" anchorCtr="0">
            <a:noAutofit/>
          </a:bodyPr>
          <a:lstStyle/>
          <a:p>
            <a:pPr marL="0" lvl="0" indent="0" algn="ctr" rtl="0">
              <a:spcBef>
                <a:spcPts val="0"/>
              </a:spcBef>
              <a:spcAft>
                <a:spcPts val="0"/>
              </a:spcAft>
              <a:buNone/>
            </a:pPr>
            <a:r>
              <a:rPr lang="en"/>
              <a:t>Special Education Advisory Committee</a:t>
            </a:r>
            <a:endParaRPr/>
          </a:p>
          <a:p>
            <a:pPr marL="0" lvl="0" indent="0" algn="ctr" rtl="0">
              <a:spcBef>
                <a:spcPts val="0"/>
              </a:spcBef>
              <a:spcAft>
                <a:spcPts val="0"/>
              </a:spcAft>
              <a:buNone/>
            </a:pPr>
            <a:r>
              <a:rPr lang="en"/>
              <a:t>SEAC</a:t>
            </a:r>
            <a:endParaRPr/>
          </a:p>
        </p:txBody>
      </p:sp>
      <p:sp>
        <p:nvSpPr>
          <p:cNvPr id="192" name="Google Shape;192;p40"/>
          <p:cNvSpPr txBox="1">
            <a:spLocks noGrp="1"/>
          </p:cNvSpPr>
          <p:nvPr>
            <p:ph type="subTitle" idx="1"/>
          </p:nvPr>
        </p:nvSpPr>
        <p:spPr>
          <a:xfrm>
            <a:off x="0" y="2455300"/>
            <a:ext cx="9144000" cy="1979700"/>
          </a:xfrm>
          <a:prstGeom prst="rect">
            <a:avLst/>
          </a:prstGeom>
        </p:spPr>
        <p:txBody>
          <a:bodyPr spcFirstLastPara="1" wrap="square" lIns="68575" tIns="34275" rIns="68575" bIns="34275" anchor="t" anchorCtr="0">
            <a:noAutofit/>
          </a:bodyPr>
          <a:lstStyle/>
          <a:p>
            <a:pPr marL="0" lvl="0" indent="0" algn="ctr" rtl="0">
              <a:spcBef>
                <a:spcPts val="800"/>
              </a:spcBef>
              <a:spcAft>
                <a:spcPts val="0"/>
              </a:spcAft>
              <a:buNone/>
            </a:pPr>
            <a:r>
              <a:rPr lang="en" sz="3200"/>
              <a:t>February 25, 2021</a:t>
            </a:r>
            <a:endParaRPr sz="3200"/>
          </a:p>
          <a:p>
            <a:pPr marL="0" lvl="0" indent="0" algn="ctr" rtl="0">
              <a:spcBef>
                <a:spcPts val="800"/>
              </a:spcBef>
              <a:spcAft>
                <a:spcPts val="0"/>
              </a:spcAft>
              <a:buNone/>
            </a:pPr>
            <a:endParaRPr sz="3200"/>
          </a:p>
          <a:p>
            <a:pPr marL="0" lvl="0" indent="0" algn="ctr" rtl="0">
              <a:spcBef>
                <a:spcPts val="800"/>
              </a:spcBef>
              <a:spcAft>
                <a:spcPts val="0"/>
              </a:spcAft>
              <a:buNone/>
            </a:pPr>
            <a:r>
              <a:rPr lang="en" sz="2000"/>
              <a:t>Link to submit a question:</a:t>
            </a:r>
            <a:endParaRPr sz="2000"/>
          </a:p>
          <a:p>
            <a:pPr marL="0" lvl="0" indent="0" algn="ctr" rtl="0">
              <a:spcBef>
                <a:spcPts val="800"/>
              </a:spcBef>
              <a:spcAft>
                <a:spcPts val="0"/>
              </a:spcAft>
              <a:buNone/>
            </a:pPr>
            <a:r>
              <a:rPr lang="en" sz="2000" u="sng">
                <a:solidFill>
                  <a:schemeClr val="hlink"/>
                </a:solidFill>
                <a:hlinkClick r:id="rId3"/>
              </a:rPr>
              <a:t>https://forms.gle/qGoxb897FPjqsZ9fA</a:t>
            </a:r>
            <a:endParaRPr sz="2000"/>
          </a:p>
          <a:p>
            <a:pPr marL="0" lvl="0" indent="0" algn="ctr" rtl="0">
              <a:spcBef>
                <a:spcPts val="800"/>
              </a:spcBef>
              <a:spcAft>
                <a:spcPts val="0"/>
              </a:spcAft>
              <a:buNone/>
            </a:pPr>
            <a:endParaRPr sz="3200"/>
          </a:p>
          <a:p>
            <a:pPr marL="0" lvl="0" indent="0" algn="ctr" rtl="0">
              <a:spcBef>
                <a:spcPts val="800"/>
              </a:spcBef>
              <a:spcAft>
                <a:spcPts val="0"/>
              </a:spcAft>
              <a:buNone/>
            </a:pPr>
            <a:endParaRPr sz="3200"/>
          </a:p>
          <a:p>
            <a:pPr marL="0" lvl="0" indent="0" algn="ctr" rtl="0">
              <a:spcBef>
                <a:spcPts val="800"/>
              </a:spcBef>
              <a:spcAft>
                <a:spcPts val="0"/>
              </a:spcAft>
              <a:buNone/>
            </a:pPr>
            <a:endParaRPr sz="1600"/>
          </a:p>
          <a:p>
            <a:pPr marL="0" lvl="0" indent="0" algn="ctr" rtl="0">
              <a:spcBef>
                <a:spcPts val="800"/>
              </a:spcBef>
              <a:spcAft>
                <a:spcPts val="0"/>
              </a:spcAft>
              <a:buNone/>
            </a:pPr>
            <a:endParaRPr sz="1600"/>
          </a:p>
          <a:p>
            <a:pPr marL="0" lvl="0" indent="0" algn="ctr" rtl="0">
              <a:spcBef>
                <a:spcPts val="800"/>
              </a:spcBef>
              <a:spcAft>
                <a:spcPts val="0"/>
              </a:spcAft>
              <a:buNone/>
            </a:pPr>
            <a:endParaRPr sz="3100"/>
          </a:p>
          <a:p>
            <a:pPr marL="0" lvl="0" indent="0" algn="ctr" rtl="0">
              <a:spcBef>
                <a:spcPts val="800"/>
              </a:spcBef>
              <a:spcAft>
                <a:spcPts val="0"/>
              </a:spcAft>
              <a:buNone/>
            </a:pPr>
            <a:endParaRPr sz="3100"/>
          </a:p>
          <a:p>
            <a:pPr marL="0" lvl="0" indent="457200" algn="ctr" rtl="0">
              <a:spcBef>
                <a:spcPts val="800"/>
              </a:spcBef>
              <a:spcAft>
                <a:spcPts val="0"/>
              </a:spcAft>
              <a:buNone/>
            </a:pPr>
            <a:endParaRPr sz="2400"/>
          </a:p>
          <a:p>
            <a:pPr marL="0" lvl="0" indent="0" algn="ctr" rtl="0">
              <a:spcBef>
                <a:spcPts val="800"/>
              </a:spcBef>
              <a:spcAft>
                <a:spcPts val="0"/>
              </a:spcAft>
              <a:buClr>
                <a:schemeClr val="dk1"/>
              </a:buClr>
              <a:buSzPts val="1100"/>
              <a:buFont typeface="Arial"/>
              <a:buNone/>
            </a:pPr>
            <a:endParaRPr sz="2400"/>
          </a:p>
        </p:txBody>
      </p:sp>
      <p:sp>
        <p:nvSpPr>
          <p:cNvPr id="193" name="Google Shape;193;p40"/>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chemeClr val="lt1"/>
              </a:buClr>
              <a:buSzPts val="900"/>
              <a:buFont typeface="Calibri"/>
              <a:buNone/>
            </a:pPr>
            <a:fld id="{00000000-1234-1234-1234-123412341234}" type="slidenum">
              <a:rPr lang="en"/>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49"/>
          <p:cNvSpPr txBox="1">
            <a:spLocks noGrp="1"/>
          </p:cNvSpPr>
          <p:nvPr>
            <p:ph type="title"/>
          </p:nvPr>
        </p:nvSpPr>
        <p:spPr>
          <a:xfrm>
            <a:off x="311700" y="226700"/>
            <a:ext cx="8520600" cy="5811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a:t>Professional Development</a:t>
            </a:r>
            <a:endParaRPr/>
          </a:p>
        </p:txBody>
      </p:sp>
      <p:sp>
        <p:nvSpPr>
          <p:cNvPr id="273" name="Google Shape;273;p49"/>
          <p:cNvSpPr txBox="1">
            <a:spLocks noGrp="1"/>
          </p:cNvSpPr>
          <p:nvPr>
            <p:ph type="body" idx="1"/>
          </p:nvPr>
        </p:nvSpPr>
        <p:spPr>
          <a:xfrm>
            <a:off x="151450" y="747738"/>
            <a:ext cx="8520600" cy="36480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a:t>Staff attended trainings: Model Classrooms, PPE and, Addressing Challenging Behaviors (1,845 trained)</a:t>
            </a:r>
            <a:endParaRPr/>
          </a:p>
        </p:txBody>
      </p:sp>
      <p:sp>
        <p:nvSpPr>
          <p:cNvPr id="274" name="Google Shape;274;p49"/>
          <p:cNvSpPr txBox="1">
            <a:spLocks noGrp="1"/>
          </p:cNvSpPr>
          <p:nvPr>
            <p:ph type="sldNum" idx="12"/>
          </p:nvPr>
        </p:nvSpPr>
        <p:spPr>
          <a:xfrm>
            <a:off x="8472458" y="4663216"/>
            <a:ext cx="548700" cy="3936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chemeClr val="lt1"/>
              </a:buClr>
              <a:buSzPts val="900"/>
              <a:buFont typeface="Calibri"/>
              <a:buNone/>
            </a:pPr>
            <a:fld id="{00000000-1234-1234-1234-123412341234}" type="slidenum">
              <a:rPr lang="en"/>
              <a:t>10</a:t>
            </a:fld>
            <a:endParaRPr/>
          </a:p>
        </p:txBody>
      </p:sp>
      <p:pic>
        <p:nvPicPr>
          <p:cNvPr id="275" name="Google Shape;275;p49"/>
          <p:cNvPicPr preferRelativeResize="0"/>
          <p:nvPr/>
        </p:nvPicPr>
        <p:blipFill>
          <a:blip r:embed="rId3">
            <a:alphaModFix/>
          </a:blip>
          <a:stretch>
            <a:fillRect/>
          </a:stretch>
        </p:blipFill>
        <p:spPr>
          <a:xfrm>
            <a:off x="1626175" y="1883125"/>
            <a:ext cx="4495025" cy="2512625"/>
          </a:xfrm>
          <a:prstGeom prst="rect">
            <a:avLst/>
          </a:prstGeom>
          <a:noFill/>
          <a:ln>
            <a:noFill/>
          </a:ln>
        </p:spPr>
      </p:pic>
      <p:pic>
        <p:nvPicPr>
          <p:cNvPr id="276" name="Google Shape;276;p49"/>
          <p:cNvPicPr preferRelativeResize="0"/>
          <p:nvPr/>
        </p:nvPicPr>
        <p:blipFill>
          <a:blip r:embed="rId4">
            <a:alphaModFix/>
          </a:blip>
          <a:stretch>
            <a:fillRect/>
          </a:stretch>
        </p:blipFill>
        <p:spPr>
          <a:xfrm>
            <a:off x="6534950" y="1679450"/>
            <a:ext cx="1600200" cy="10477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50"/>
          <p:cNvSpPr txBox="1">
            <a:spLocks noGrp="1"/>
          </p:cNvSpPr>
          <p:nvPr>
            <p:ph type="title"/>
          </p:nvPr>
        </p:nvSpPr>
        <p:spPr>
          <a:xfrm>
            <a:off x="226700" y="381575"/>
            <a:ext cx="8605500" cy="5727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a:t>PPE for Students</a:t>
            </a:r>
            <a:endParaRPr/>
          </a:p>
        </p:txBody>
      </p:sp>
      <p:sp>
        <p:nvSpPr>
          <p:cNvPr id="282" name="Google Shape;282;p50"/>
          <p:cNvSpPr txBox="1">
            <a:spLocks noGrp="1"/>
          </p:cNvSpPr>
          <p:nvPr>
            <p:ph type="body" idx="1"/>
          </p:nvPr>
        </p:nvSpPr>
        <p:spPr>
          <a:xfrm>
            <a:off x="311700" y="954275"/>
            <a:ext cx="8520600" cy="3416400"/>
          </a:xfrm>
          <a:prstGeom prst="rect">
            <a:avLst/>
          </a:prstGeom>
        </p:spPr>
        <p:txBody>
          <a:bodyPr spcFirstLastPara="1" wrap="square" lIns="68575" tIns="34275" rIns="68575" bIns="34275" anchor="t" anchorCtr="0">
            <a:noAutofit/>
          </a:bodyPr>
          <a:lstStyle/>
          <a:p>
            <a:pPr marL="457200" lvl="0" indent="-374650" algn="l" rtl="0">
              <a:spcBef>
                <a:spcPts val="800"/>
              </a:spcBef>
              <a:spcAft>
                <a:spcPts val="0"/>
              </a:spcAft>
              <a:buSzPts val="2300"/>
              <a:buChar char="•"/>
            </a:pPr>
            <a:r>
              <a:rPr lang="en" sz="2300"/>
              <a:t>Providing your student with a comfortable face mask will help prepare them for the return to in person learning</a:t>
            </a:r>
            <a:endParaRPr sz="2300"/>
          </a:p>
          <a:p>
            <a:pPr marL="457200" lvl="0" indent="-374650" algn="l" rtl="0">
              <a:spcBef>
                <a:spcPts val="0"/>
              </a:spcBef>
              <a:spcAft>
                <a:spcPts val="0"/>
              </a:spcAft>
              <a:buSzPts val="2300"/>
              <a:buChar char="•"/>
            </a:pPr>
            <a:r>
              <a:rPr lang="en" sz="2300"/>
              <a:t>Schools have been supplied with various sizes of cloth and disposable face masks for students who need them</a:t>
            </a:r>
            <a:endParaRPr sz="2300"/>
          </a:p>
          <a:p>
            <a:pPr marL="457200" lvl="0" indent="-374650" algn="l" rtl="0">
              <a:spcBef>
                <a:spcPts val="0"/>
              </a:spcBef>
              <a:spcAft>
                <a:spcPts val="0"/>
              </a:spcAft>
              <a:buSzPts val="2300"/>
              <a:buChar char="•"/>
            </a:pPr>
            <a:r>
              <a:rPr lang="en" sz="2300"/>
              <a:t>Specialized face masks, such as ClearMasks, will be provided to students with specific needs (e.g., articulation therapy, hearing needs, etc.)</a:t>
            </a:r>
            <a:endParaRPr sz="2300"/>
          </a:p>
          <a:p>
            <a:pPr marL="457200" lvl="0" indent="-374650" algn="l" rtl="0">
              <a:spcBef>
                <a:spcPts val="0"/>
              </a:spcBef>
              <a:spcAft>
                <a:spcPts val="0"/>
              </a:spcAft>
              <a:buSzPts val="2300"/>
              <a:buChar char="•"/>
            </a:pPr>
            <a:r>
              <a:rPr lang="en" sz="2300"/>
              <a:t>Additional items such as student face shields will be provided on an as-needed basis</a:t>
            </a:r>
            <a:endParaRPr sz="2300"/>
          </a:p>
          <a:p>
            <a:pPr marL="457200" lvl="0" indent="0" algn="l" rtl="0">
              <a:spcBef>
                <a:spcPts val="800"/>
              </a:spcBef>
              <a:spcAft>
                <a:spcPts val="0"/>
              </a:spcAft>
              <a:buNone/>
            </a:pPr>
            <a:endParaRPr sz="2300"/>
          </a:p>
        </p:txBody>
      </p:sp>
      <p:sp>
        <p:nvSpPr>
          <p:cNvPr id="283" name="Google Shape;283;p50"/>
          <p:cNvSpPr txBox="1">
            <a:spLocks noGrp="1"/>
          </p:cNvSpPr>
          <p:nvPr>
            <p:ph type="sldNum" idx="12"/>
          </p:nvPr>
        </p:nvSpPr>
        <p:spPr>
          <a:xfrm>
            <a:off x="8472458" y="4663216"/>
            <a:ext cx="548700" cy="3936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chemeClr val="lt1"/>
              </a:buClr>
              <a:buSzPts val="900"/>
              <a:buFont typeface="Calibri"/>
              <a:buNone/>
            </a:pPr>
            <a:fld id="{00000000-1234-1234-1234-123412341234}" type="slidenum">
              <a:rPr lang="en"/>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51"/>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a:t>Special Education Transportation Professional Development</a:t>
            </a:r>
            <a:endParaRPr/>
          </a:p>
        </p:txBody>
      </p:sp>
      <p:sp>
        <p:nvSpPr>
          <p:cNvPr id="289" name="Google Shape;289;p51"/>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a:t>Professional Development for all bus </a:t>
            </a:r>
            <a:endParaRPr/>
          </a:p>
          <a:p>
            <a:pPr marL="0" lvl="0" indent="0" algn="l" rtl="0">
              <a:spcBef>
                <a:spcPts val="800"/>
              </a:spcBef>
              <a:spcAft>
                <a:spcPts val="0"/>
              </a:spcAft>
              <a:buNone/>
            </a:pPr>
            <a:r>
              <a:rPr lang="en"/>
              <a:t>staff as students return to School</a:t>
            </a:r>
            <a:endParaRPr/>
          </a:p>
        </p:txBody>
      </p:sp>
      <p:sp>
        <p:nvSpPr>
          <p:cNvPr id="290" name="Google Shape;290;p51"/>
          <p:cNvSpPr txBox="1">
            <a:spLocks noGrp="1"/>
          </p:cNvSpPr>
          <p:nvPr>
            <p:ph type="sldNum" idx="12"/>
          </p:nvPr>
        </p:nvSpPr>
        <p:spPr>
          <a:xfrm>
            <a:off x="8472458" y="4663216"/>
            <a:ext cx="548700" cy="3936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chemeClr val="lt1"/>
              </a:buClr>
              <a:buSzPts val="900"/>
              <a:buFont typeface="Calibri"/>
              <a:buNone/>
            </a:pPr>
            <a:fld id="{00000000-1234-1234-1234-123412341234}" type="slidenum">
              <a:rPr lang="en"/>
              <a:t>12</a:t>
            </a:fld>
            <a:endParaRPr/>
          </a:p>
        </p:txBody>
      </p:sp>
      <p:pic>
        <p:nvPicPr>
          <p:cNvPr id="291" name="Google Shape;291;p51"/>
          <p:cNvPicPr preferRelativeResize="0"/>
          <p:nvPr/>
        </p:nvPicPr>
        <p:blipFill>
          <a:blip r:embed="rId3">
            <a:alphaModFix/>
          </a:blip>
          <a:stretch>
            <a:fillRect/>
          </a:stretch>
        </p:blipFill>
        <p:spPr>
          <a:xfrm>
            <a:off x="6538773" y="1874975"/>
            <a:ext cx="1624600" cy="1840925"/>
          </a:xfrm>
          <a:prstGeom prst="rect">
            <a:avLst/>
          </a:prstGeom>
          <a:noFill/>
          <a:ln>
            <a:noFill/>
          </a:ln>
        </p:spPr>
      </p:pic>
      <p:pic>
        <p:nvPicPr>
          <p:cNvPr id="292" name="Google Shape;292;p51"/>
          <p:cNvPicPr preferRelativeResize="0"/>
          <p:nvPr/>
        </p:nvPicPr>
        <p:blipFill>
          <a:blip r:embed="rId4">
            <a:alphaModFix/>
          </a:blip>
          <a:stretch>
            <a:fillRect/>
          </a:stretch>
        </p:blipFill>
        <p:spPr>
          <a:xfrm>
            <a:off x="1231775" y="2455300"/>
            <a:ext cx="2730974" cy="17769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52"/>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a:t>Services for Students with Autism </a:t>
            </a:r>
            <a:endParaRPr/>
          </a:p>
        </p:txBody>
      </p:sp>
      <p:sp>
        <p:nvSpPr>
          <p:cNvPr id="298" name="Google Shape;298;p52"/>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Autofit/>
          </a:bodyPr>
          <a:lstStyle/>
          <a:p>
            <a:pPr marL="0" lvl="0" indent="0" algn="ctr" rtl="0">
              <a:spcBef>
                <a:spcPts val="800"/>
              </a:spcBef>
              <a:spcAft>
                <a:spcPts val="0"/>
              </a:spcAft>
              <a:buNone/>
            </a:pPr>
            <a:r>
              <a:rPr lang="en" sz="2100"/>
              <a:t>Autism Unit staff and School Teams have worked together to:</a:t>
            </a:r>
            <a:endParaRPr sz="2100"/>
          </a:p>
          <a:p>
            <a:pPr marL="457200" lvl="0" indent="-381000" algn="l" rtl="0">
              <a:spcBef>
                <a:spcPts val="800"/>
              </a:spcBef>
              <a:spcAft>
                <a:spcPts val="0"/>
              </a:spcAft>
              <a:buSzPts val="2400"/>
              <a:buChar char="•"/>
            </a:pPr>
            <a:r>
              <a:rPr lang="en"/>
              <a:t>Ensure classrooms and virtual sections are staffed and provisioned to welcome our students back</a:t>
            </a:r>
            <a:endParaRPr/>
          </a:p>
          <a:p>
            <a:pPr marL="457200" lvl="0" indent="-381000" algn="l" rtl="0">
              <a:spcBef>
                <a:spcPts val="0"/>
              </a:spcBef>
              <a:spcAft>
                <a:spcPts val="0"/>
              </a:spcAft>
              <a:buSzPts val="2400"/>
              <a:buChar char="•"/>
            </a:pPr>
            <a:r>
              <a:rPr lang="en"/>
              <a:t>Host parent evenings at each school to share photos of classes, answer questions, etc.</a:t>
            </a:r>
            <a:endParaRPr/>
          </a:p>
          <a:p>
            <a:pPr marL="457200" lvl="0" indent="-381000" algn="l" rtl="0">
              <a:spcBef>
                <a:spcPts val="0"/>
              </a:spcBef>
              <a:spcAft>
                <a:spcPts val="0"/>
              </a:spcAft>
              <a:buSzPts val="2400"/>
              <a:buChar char="•"/>
            </a:pPr>
            <a:r>
              <a:rPr lang="en"/>
              <a:t>Hold after school teacher meetings where lessons regarding changes in schools, mask-wearing, etc. are provided to school teams</a:t>
            </a:r>
            <a:endParaRPr/>
          </a:p>
          <a:p>
            <a:pPr marL="457200" lvl="0" indent="-381000" algn="l" rtl="0">
              <a:spcBef>
                <a:spcPts val="0"/>
              </a:spcBef>
              <a:spcAft>
                <a:spcPts val="0"/>
              </a:spcAft>
              <a:buSzPts val="2400"/>
              <a:buChar char="•"/>
            </a:pPr>
            <a:r>
              <a:rPr lang="en"/>
              <a:t>Identify areas of challenge and problem solve</a:t>
            </a:r>
            <a:endParaRPr/>
          </a:p>
          <a:p>
            <a:pPr marL="0" lvl="0" indent="0" algn="l" rtl="0">
              <a:spcBef>
                <a:spcPts val="800"/>
              </a:spcBef>
              <a:spcAft>
                <a:spcPts val="0"/>
              </a:spcAft>
              <a:buNone/>
            </a:pPr>
            <a:endParaRPr/>
          </a:p>
        </p:txBody>
      </p:sp>
      <p:sp>
        <p:nvSpPr>
          <p:cNvPr id="299" name="Google Shape;299;p52"/>
          <p:cNvSpPr txBox="1">
            <a:spLocks noGrp="1"/>
          </p:cNvSpPr>
          <p:nvPr>
            <p:ph type="sldNum" idx="12"/>
          </p:nvPr>
        </p:nvSpPr>
        <p:spPr>
          <a:xfrm>
            <a:off x="8472458" y="4663216"/>
            <a:ext cx="548700" cy="3936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chemeClr val="lt1"/>
              </a:buClr>
              <a:buSzPts val="900"/>
              <a:buFont typeface="Calibri"/>
              <a:buNone/>
            </a:pPr>
            <a:fld id="{00000000-1234-1234-1234-123412341234}" type="slidenum">
              <a:rPr lang="en"/>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53"/>
          <p:cNvSpPr txBox="1">
            <a:spLocks noGrp="1"/>
          </p:cNvSpPr>
          <p:nvPr>
            <p:ph type="title"/>
          </p:nvPr>
        </p:nvSpPr>
        <p:spPr>
          <a:xfrm>
            <a:off x="628650" y="273844"/>
            <a:ext cx="7886700" cy="825900"/>
          </a:xfrm>
          <a:prstGeom prst="rect">
            <a:avLst/>
          </a:prstGeom>
        </p:spPr>
        <p:txBody>
          <a:bodyPr spcFirstLastPara="1" wrap="square" lIns="68575" tIns="34275" rIns="68575" bIns="34275" anchor="ctr" anchorCtr="0">
            <a:noAutofit/>
          </a:bodyPr>
          <a:lstStyle/>
          <a:p>
            <a:pPr marL="0" lvl="0" indent="0" algn="ctr" rtl="0">
              <a:lnSpc>
                <a:spcPct val="115000"/>
              </a:lnSpc>
              <a:spcBef>
                <a:spcPts val="0"/>
              </a:spcBef>
              <a:spcAft>
                <a:spcPts val="0"/>
              </a:spcAft>
              <a:buClr>
                <a:schemeClr val="dk1"/>
              </a:buClr>
              <a:buSzPts val="800"/>
              <a:buFont typeface="Arial"/>
              <a:buNone/>
            </a:pPr>
            <a:r>
              <a:rPr lang="en" sz="2700"/>
              <a:t>Sample  from PD:</a:t>
            </a:r>
            <a:endParaRPr sz="2700"/>
          </a:p>
          <a:p>
            <a:pPr marL="0" lvl="0" indent="0" algn="ctr" rtl="0">
              <a:lnSpc>
                <a:spcPct val="115000"/>
              </a:lnSpc>
              <a:spcBef>
                <a:spcPts val="0"/>
              </a:spcBef>
              <a:spcAft>
                <a:spcPts val="0"/>
              </a:spcAft>
              <a:buClr>
                <a:schemeClr val="dk1"/>
              </a:buClr>
              <a:buSzPts val="800"/>
              <a:buFont typeface="Arial"/>
              <a:buNone/>
            </a:pPr>
            <a:r>
              <a:rPr lang="en" sz="2700"/>
              <a:t>Proactive Strategies to Consider</a:t>
            </a:r>
            <a:endParaRPr sz="2700"/>
          </a:p>
        </p:txBody>
      </p:sp>
      <p:sp>
        <p:nvSpPr>
          <p:cNvPr id="306" name="Google Shape;306;p53"/>
          <p:cNvSpPr txBox="1">
            <a:spLocks noGrp="1"/>
          </p:cNvSpPr>
          <p:nvPr>
            <p:ph type="body" idx="1"/>
          </p:nvPr>
        </p:nvSpPr>
        <p:spPr>
          <a:xfrm>
            <a:off x="129375" y="1099744"/>
            <a:ext cx="6620100" cy="3692700"/>
          </a:xfrm>
          <a:prstGeom prst="rect">
            <a:avLst/>
          </a:prstGeom>
        </p:spPr>
        <p:txBody>
          <a:bodyPr spcFirstLastPara="1" wrap="square" lIns="68575" tIns="34275" rIns="68575" bIns="34275" anchor="t" anchorCtr="0">
            <a:noAutofit/>
          </a:bodyPr>
          <a:lstStyle/>
          <a:p>
            <a:pPr marL="342900" lvl="0" indent="-266700" algn="l" rtl="0">
              <a:lnSpc>
                <a:spcPct val="115000"/>
              </a:lnSpc>
              <a:spcBef>
                <a:spcPts val="0"/>
              </a:spcBef>
              <a:spcAft>
                <a:spcPts val="0"/>
              </a:spcAft>
              <a:buClr>
                <a:srgbClr val="000000"/>
              </a:buClr>
              <a:buSzPts val="1600"/>
              <a:buChar char="●"/>
            </a:pPr>
            <a:r>
              <a:rPr lang="en" sz="1600"/>
              <a:t>Frequent opportunity for movement</a:t>
            </a:r>
            <a:endParaRPr sz="1600"/>
          </a:p>
          <a:p>
            <a:pPr marL="685800" lvl="1" indent="-266700" algn="l" rtl="0">
              <a:lnSpc>
                <a:spcPct val="115000"/>
              </a:lnSpc>
              <a:spcBef>
                <a:spcPts val="0"/>
              </a:spcBef>
              <a:spcAft>
                <a:spcPts val="0"/>
              </a:spcAft>
              <a:buClr>
                <a:srgbClr val="000000"/>
              </a:buClr>
              <a:buSzPts val="1600"/>
              <a:buChar char="○"/>
            </a:pPr>
            <a:r>
              <a:rPr lang="en" sz="1600"/>
              <a:t>Go outdoors if safe/able </a:t>
            </a:r>
            <a:endParaRPr sz="1600">
              <a:solidFill>
                <a:srgbClr val="000000"/>
              </a:solidFill>
            </a:endParaRPr>
          </a:p>
          <a:p>
            <a:pPr marL="342900" lvl="0" indent="-266700" algn="l" rtl="0">
              <a:lnSpc>
                <a:spcPct val="115000"/>
              </a:lnSpc>
              <a:spcBef>
                <a:spcPts val="0"/>
              </a:spcBef>
              <a:spcAft>
                <a:spcPts val="0"/>
              </a:spcAft>
              <a:buClr>
                <a:srgbClr val="000000"/>
              </a:buClr>
              <a:buSzPts val="1600"/>
              <a:buChar char="●"/>
            </a:pPr>
            <a:r>
              <a:rPr lang="en" sz="1600">
                <a:solidFill>
                  <a:srgbClr val="000000"/>
                </a:solidFill>
              </a:rPr>
              <a:t>Consider flexible seating</a:t>
            </a:r>
            <a:endParaRPr sz="1600">
              <a:solidFill>
                <a:srgbClr val="000000"/>
              </a:solidFill>
            </a:endParaRPr>
          </a:p>
          <a:p>
            <a:pPr marL="685800" lvl="1" indent="-292100" algn="l" rtl="0">
              <a:lnSpc>
                <a:spcPct val="115000"/>
              </a:lnSpc>
              <a:spcBef>
                <a:spcPts val="0"/>
              </a:spcBef>
              <a:spcAft>
                <a:spcPts val="0"/>
              </a:spcAft>
              <a:buClr>
                <a:srgbClr val="000000"/>
              </a:buClr>
              <a:buSzPts val="2000"/>
              <a:buChar char="○"/>
            </a:pPr>
            <a:r>
              <a:rPr lang="en" sz="1600"/>
              <a:t>Ball chair, wobble chair, standing desk, therabands, etc.</a:t>
            </a:r>
            <a:r>
              <a:rPr lang="en" sz="1700"/>
              <a:t>..</a:t>
            </a:r>
            <a:endParaRPr sz="1600">
              <a:solidFill>
                <a:srgbClr val="000000"/>
              </a:solidFill>
            </a:endParaRPr>
          </a:p>
          <a:p>
            <a:pPr marL="342900" lvl="0" indent="-266700" algn="l" rtl="0">
              <a:lnSpc>
                <a:spcPct val="115000"/>
              </a:lnSpc>
              <a:spcBef>
                <a:spcPts val="0"/>
              </a:spcBef>
              <a:spcAft>
                <a:spcPts val="0"/>
              </a:spcAft>
              <a:buClr>
                <a:srgbClr val="000000"/>
              </a:buClr>
              <a:buSzPts val="1600"/>
              <a:buChar char="●"/>
            </a:pPr>
            <a:r>
              <a:rPr lang="en" sz="1600">
                <a:solidFill>
                  <a:srgbClr val="000000"/>
                </a:solidFill>
              </a:rPr>
              <a:t>Proximity: still useful even if not directly next to a child</a:t>
            </a:r>
            <a:endParaRPr sz="1600">
              <a:solidFill>
                <a:srgbClr val="000000"/>
              </a:solidFill>
            </a:endParaRPr>
          </a:p>
          <a:p>
            <a:pPr marL="685800" lvl="1" indent="-273050" algn="l" rtl="0">
              <a:lnSpc>
                <a:spcPct val="115000"/>
              </a:lnSpc>
              <a:spcBef>
                <a:spcPts val="0"/>
              </a:spcBef>
              <a:spcAft>
                <a:spcPts val="0"/>
              </a:spcAft>
              <a:buClr>
                <a:srgbClr val="000000"/>
              </a:buClr>
              <a:buSzPts val="1700"/>
              <a:buChar char="○"/>
            </a:pPr>
            <a:r>
              <a:rPr lang="en" sz="1600">
                <a:solidFill>
                  <a:srgbClr val="000000"/>
                </a:solidFill>
              </a:rPr>
              <a:t>Positioning teachers near classroom doors </a:t>
            </a:r>
            <a:endParaRPr sz="1600">
              <a:solidFill>
                <a:srgbClr val="000000"/>
              </a:solidFill>
            </a:endParaRPr>
          </a:p>
          <a:p>
            <a:pPr marL="685800" lvl="1" indent="-266700" algn="l" rtl="0">
              <a:lnSpc>
                <a:spcPct val="115000"/>
              </a:lnSpc>
              <a:spcBef>
                <a:spcPts val="0"/>
              </a:spcBef>
              <a:spcAft>
                <a:spcPts val="0"/>
              </a:spcAft>
              <a:buClr>
                <a:srgbClr val="000000"/>
              </a:buClr>
              <a:buSzPts val="1600"/>
              <a:buChar char="○"/>
            </a:pPr>
            <a:r>
              <a:rPr lang="en" sz="1600">
                <a:solidFill>
                  <a:srgbClr val="000000"/>
                </a:solidFill>
              </a:rPr>
              <a:t>During hall transitions, use staff to “surround” class</a:t>
            </a:r>
            <a:endParaRPr sz="1600">
              <a:solidFill>
                <a:srgbClr val="000000"/>
              </a:solidFill>
            </a:endParaRPr>
          </a:p>
          <a:p>
            <a:pPr marL="0" lvl="0" indent="0" algn="ctr" rtl="0">
              <a:lnSpc>
                <a:spcPct val="115000"/>
              </a:lnSpc>
              <a:spcBef>
                <a:spcPts val="0"/>
              </a:spcBef>
              <a:spcAft>
                <a:spcPts val="0"/>
              </a:spcAft>
              <a:buNone/>
            </a:pPr>
            <a:r>
              <a:rPr lang="en" sz="1700" b="1">
                <a:solidFill>
                  <a:srgbClr val="000000"/>
                </a:solidFill>
              </a:rPr>
              <a:t>**Be mindful of shared materials and try to limit**</a:t>
            </a:r>
            <a:endParaRPr sz="1700" b="1">
              <a:solidFill>
                <a:srgbClr val="000000"/>
              </a:solidFill>
            </a:endParaRPr>
          </a:p>
        </p:txBody>
      </p:sp>
      <p:sp>
        <p:nvSpPr>
          <p:cNvPr id="307" name="Google Shape;307;p53"/>
          <p:cNvSpPr txBox="1">
            <a:spLocks noGrp="1"/>
          </p:cNvSpPr>
          <p:nvPr>
            <p:ph type="sldNum" idx="12"/>
          </p:nvPr>
        </p:nvSpPr>
        <p:spPr>
          <a:xfrm>
            <a:off x="4843463" y="3575447"/>
            <a:ext cx="1543200" cy="2055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chemeClr val="lt1"/>
              </a:buClr>
              <a:buSzPts val="900"/>
              <a:buFont typeface="Calibri"/>
              <a:buNone/>
            </a:pPr>
            <a:fld id="{00000000-1234-1234-1234-123412341234}" type="slidenum">
              <a:rPr lang="en"/>
              <a:t>14</a:t>
            </a:fld>
            <a:endParaRPr/>
          </a:p>
        </p:txBody>
      </p:sp>
      <p:pic>
        <p:nvPicPr>
          <p:cNvPr id="308" name="Google Shape;308;p53">
            <a:hlinkClick r:id="rId3"/>
          </p:cNvPr>
          <p:cNvPicPr preferRelativeResize="0"/>
          <p:nvPr/>
        </p:nvPicPr>
        <p:blipFill>
          <a:blip r:embed="rId4">
            <a:alphaModFix/>
          </a:blip>
          <a:stretch>
            <a:fillRect/>
          </a:stretch>
        </p:blipFill>
        <p:spPr>
          <a:xfrm>
            <a:off x="6131813" y="1460887"/>
            <a:ext cx="2966439" cy="240725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54"/>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Clr>
                <a:schemeClr val="dk1"/>
              </a:buClr>
              <a:buSzPts val="1100"/>
              <a:buFont typeface="Arial"/>
              <a:buNone/>
            </a:pPr>
            <a:r>
              <a:rPr lang="en"/>
              <a:t>Sample from PD</a:t>
            </a:r>
            <a:endParaRPr/>
          </a:p>
        </p:txBody>
      </p:sp>
      <p:sp>
        <p:nvSpPr>
          <p:cNvPr id="314" name="Google Shape;314;p54"/>
          <p:cNvSpPr txBox="1">
            <a:spLocks noGrp="1"/>
          </p:cNvSpPr>
          <p:nvPr>
            <p:ph type="body" idx="1"/>
          </p:nvPr>
        </p:nvSpPr>
        <p:spPr>
          <a:xfrm>
            <a:off x="376400" y="863550"/>
            <a:ext cx="5187600" cy="3416400"/>
          </a:xfrm>
          <a:prstGeom prst="rect">
            <a:avLst/>
          </a:prstGeom>
        </p:spPr>
        <p:txBody>
          <a:bodyPr spcFirstLastPara="1" wrap="square" lIns="68575" tIns="34275" rIns="68575" bIns="34275" anchor="t" anchorCtr="0">
            <a:noAutofit/>
          </a:bodyPr>
          <a:lstStyle/>
          <a:p>
            <a:pPr marL="0" lvl="0" indent="0" algn="ctr" rtl="0">
              <a:spcBef>
                <a:spcPts val="0"/>
              </a:spcBef>
              <a:spcAft>
                <a:spcPts val="0"/>
              </a:spcAft>
              <a:buClr>
                <a:schemeClr val="dk1"/>
              </a:buClr>
              <a:buSzPts val="1100"/>
              <a:buFont typeface="Arial"/>
              <a:buNone/>
            </a:pPr>
            <a:r>
              <a:rPr lang="en" sz="2100" b="1"/>
              <a:t>Students not wearing masks</a:t>
            </a:r>
            <a:endParaRPr sz="2100" b="1"/>
          </a:p>
          <a:p>
            <a:pPr marL="0" lvl="0" indent="0" algn="l" rtl="0">
              <a:spcBef>
                <a:spcPts val="1000"/>
              </a:spcBef>
              <a:spcAft>
                <a:spcPts val="0"/>
              </a:spcAft>
              <a:buClr>
                <a:schemeClr val="dk1"/>
              </a:buClr>
              <a:buSzPts val="1100"/>
              <a:buFont typeface="Arial"/>
              <a:buNone/>
            </a:pPr>
            <a:r>
              <a:rPr lang="en" sz="2200" b="1"/>
              <a:t>Proactive Strategies:</a:t>
            </a:r>
            <a:r>
              <a:rPr lang="en" sz="2200"/>
              <a:t> </a:t>
            </a:r>
            <a:endParaRPr sz="2200"/>
          </a:p>
          <a:p>
            <a:pPr marL="457200" lvl="0" indent="-355600" algn="l" rtl="0">
              <a:spcBef>
                <a:spcPts val="1000"/>
              </a:spcBef>
              <a:spcAft>
                <a:spcPts val="0"/>
              </a:spcAft>
              <a:buSzPts val="2000"/>
              <a:buChar char="•"/>
            </a:pPr>
            <a:r>
              <a:rPr lang="en" sz="2000"/>
              <a:t>P</a:t>
            </a:r>
            <a:r>
              <a:rPr lang="en" sz="1800"/>
              <a:t>referential seating, </a:t>
            </a:r>
            <a:endParaRPr sz="1800"/>
          </a:p>
          <a:p>
            <a:pPr marL="457200" lvl="0" indent="-342900" algn="l" rtl="0">
              <a:spcBef>
                <a:spcPts val="0"/>
              </a:spcBef>
              <a:spcAft>
                <a:spcPts val="0"/>
              </a:spcAft>
              <a:buSzPts val="1800"/>
              <a:buChar char="•"/>
            </a:pPr>
            <a:r>
              <a:rPr lang="en" sz="1800"/>
              <a:t>Pairing most valuable reinforcers with mask wearing. </a:t>
            </a:r>
            <a:endParaRPr sz="1800"/>
          </a:p>
          <a:p>
            <a:pPr marL="457200" lvl="0" indent="-342900" algn="l" rtl="0">
              <a:spcBef>
                <a:spcPts val="0"/>
              </a:spcBef>
              <a:spcAft>
                <a:spcPts val="0"/>
              </a:spcAft>
              <a:buSzPts val="1800"/>
              <a:buChar char="•"/>
            </a:pPr>
            <a:r>
              <a:rPr lang="en" sz="1800"/>
              <a:t>Social distancing, personalized materials,</a:t>
            </a:r>
            <a:endParaRPr sz="1800"/>
          </a:p>
          <a:p>
            <a:pPr marL="457200" lvl="0" indent="-342900" algn="l" rtl="0">
              <a:spcBef>
                <a:spcPts val="0"/>
              </a:spcBef>
              <a:spcAft>
                <a:spcPts val="0"/>
              </a:spcAft>
              <a:buSzPts val="1800"/>
              <a:buChar char="•"/>
            </a:pPr>
            <a:r>
              <a:rPr lang="en" sz="1800"/>
              <a:t>Differential reinforcement for mask wearing, </a:t>
            </a:r>
            <a:endParaRPr sz="1800"/>
          </a:p>
          <a:p>
            <a:pPr marL="457200" lvl="0" indent="-342900" algn="l" rtl="0">
              <a:spcBef>
                <a:spcPts val="0"/>
              </a:spcBef>
              <a:spcAft>
                <a:spcPts val="0"/>
              </a:spcAft>
              <a:buSzPts val="1800"/>
              <a:buChar char="•"/>
            </a:pPr>
            <a:r>
              <a:rPr lang="en" sz="1800"/>
              <a:t>Videos, social narratives, </a:t>
            </a:r>
            <a:endParaRPr sz="1800"/>
          </a:p>
          <a:p>
            <a:pPr marL="457200" lvl="0" indent="-342900" algn="l" rtl="0">
              <a:spcBef>
                <a:spcPts val="0"/>
              </a:spcBef>
              <a:spcAft>
                <a:spcPts val="0"/>
              </a:spcAft>
              <a:buSzPts val="1800"/>
              <a:buChar char="•"/>
            </a:pPr>
            <a:r>
              <a:rPr lang="en" sz="1800"/>
              <a:t>Systematic instruction, tolerance training, </a:t>
            </a:r>
            <a:endParaRPr sz="1800"/>
          </a:p>
          <a:p>
            <a:pPr marL="457200" lvl="0" indent="-355600" algn="l" rtl="0">
              <a:spcBef>
                <a:spcPts val="0"/>
              </a:spcBef>
              <a:spcAft>
                <a:spcPts val="0"/>
              </a:spcAft>
              <a:buSzPts val="2000"/>
              <a:buChar char="•"/>
            </a:pPr>
            <a:r>
              <a:rPr lang="en" sz="1800"/>
              <a:t>Alternative masks-neck gaiters, </a:t>
            </a:r>
            <a:r>
              <a:rPr lang="en" sz="2000"/>
              <a:t>bandanas, face  shields, etc. </a:t>
            </a:r>
            <a:endParaRPr sz="2000"/>
          </a:p>
          <a:p>
            <a:pPr marL="0" lvl="0" indent="0" algn="l" rtl="0">
              <a:spcBef>
                <a:spcPts val="1000"/>
              </a:spcBef>
              <a:spcAft>
                <a:spcPts val="0"/>
              </a:spcAft>
              <a:buClr>
                <a:schemeClr val="dk1"/>
              </a:buClr>
              <a:buSzPts val="1100"/>
              <a:buFont typeface="Arial"/>
              <a:buNone/>
            </a:pPr>
            <a:endParaRPr sz="2500"/>
          </a:p>
          <a:p>
            <a:pPr marL="0" lvl="0" indent="0" algn="l" rtl="0">
              <a:spcBef>
                <a:spcPts val="800"/>
              </a:spcBef>
              <a:spcAft>
                <a:spcPts val="0"/>
              </a:spcAft>
              <a:buNone/>
            </a:pPr>
            <a:endParaRPr/>
          </a:p>
        </p:txBody>
      </p:sp>
      <p:sp>
        <p:nvSpPr>
          <p:cNvPr id="315" name="Google Shape;315;p54"/>
          <p:cNvSpPr txBox="1">
            <a:spLocks noGrp="1"/>
          </p:cNvSpPr>
          <p:nvPr>
            <p:ph type="sldNum" idx="12"/>
          </p:nvPr>
        </p:nvSpPr>
        <p:spPr>
          <a:xfrm>
            <a:off x="8472458" y="4663216"/>
            <a:ext cx="548700" cy="3936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chemeClr val="lt1"/>
              </a:buClr>
              <a:buSzPts val="900"/>
              <a:buFont typeface="Calibri"/>
              <a:buNone/>
            </a:pPr>
            <a:fld id="{00000000-1234-1234-1234-123412341234}" type="slidenum">
              <a:rPr lang="en"/>
              <a:t>15</a:t>
            </a:fld>
            <a:endParaRPr/>
          </a:p>
        </p:txBody>
      </p:sp>
      <p:sp>
        <p:nvSpPr>
          <p:cNvPr id="316" name="Google Shape;316;p54"/>
          <p:cNvSpPr txBox="1"/>
          <p:nvPr/>
        </p:nvSpPr>
        <p:spPr>
          <a:xfrm>
            <a:off x="5337450" y="1472100"/>
            <a:ext cx="3683700" cy="32607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None/>
            </a:pPr>
            <a:r>
              <a:rPr lang="en" sz="1900" b="1">
                <a:solidFill>
                  <a:schemeClr val="dk1"/>
                </a:solidFill>
                <a:latin typeface="Verdana"/>
                <a:ea typeface="Verdana"/>
                <a:cs typeface="Verdana"/>
                <a:sym typeface="Verdana"/>
              </a:rPr>
              <a:t>Responsive Strategies:</a:t>
            </a:r>
            <a:r>
              <a:rPr lang="en" sz="1900">
                <a:solidFill>
                  <a:schemeClr val="dk1"/>
                </a:solidFill>
                <a:latin typeface="Verdana"/>
                <a:ea typeface="Verdana"/>
                <a:cs typeface="Verdana"/>
                <a:sym typeface="Verdana"/>
              </a:rPr>
              <a:t> </a:t>
            </a:r>
            <a:endParaRPr sz="1900">
              <a:solidFill>
                <a:schemeClr val="dk1"/>
              </a:solidFill>
              <a:latin typeface="Verdana"/>
              <a:ea typeface="Verdana"/>
              <a:cs typeface="Verdana"/>
              <a:sym typeface="Verdana"/>
            </a:endParaRPr>
          </a:p>
          <a:p>
            <a:pPr marL="457200" lvl="0" indent="-368300" algn="l" rtl="0">
              <a:lnSpc>
                <a:spcPct val="90000"/>
              </a:lnSpc>
              <a:spcBef>
                <a:spcPts val="1000"/>
              </a:spcBef>
              <a:spcAft>
                <a:spcPts val="0"/>
              </a:spcAft>
              <a:buClr>
                <a:schemeClr val="dk1"/>
              </a:buClr>
              <a:buSzPts val="2200"/>
              <a:buChar char="•"/>
            </a:pPr>
            <a:r>
              <a:rPr lang="en" sz="2000">
                <a:solidFill>
                  <a:schemeClr val="dk1"/>
                </a:solidFill>
                <a:latin typeface="Verdana"/>
                <a:ea typeface="Verdana"/>
                <a:cs typeface="Verdana"/>
                <a:sym typeface="Verdana"/>
              </a:rPr>
              <a:t>Ongoing instruction and training, </a:t>
            </a:r>
            <a:endParaRPr sz="2000">
              <a:solidFill>
                <a:schemeClr val="dk1"/>
              </a:solidFill>
              <a:latin typeface="Verdana"/>
              <a:ea typeface="Verdana"/>
              <a:cs typeface="Verdana"/>
              <a:sym typeface="Verdana"/>
            </a:endParaRPr>
          </a:p>
          <a:p>
            <a:pPr marL="457200" lvl="0" indent="-368300" algn="l" rtl="0">
              <a:lnSpc>
                <a:spcPct val="90000"/>
              </a:lnSpc>
              <a:spcBef>
                <a:spcPts val="0"/>
              </a:spcBef>
              <a:spcAft>
                <a:spcPts val="0"/>
              </a:spcAft>
              <a:buClr>
                <a:schemeClr val="dk1"/>
              </a:buClr>
              <a:buSzPts val="2200"/>
              <a:buChar char="•"/>
            </a:pPr>
            <a:r>
              <a:rPr lang="en" sz="2000">
                <a:solidFill>
                  <a:schemeClr val="dk1"/>
                </a:solidFill>
                <a:latin typeface="Verdana"/>
                <a:ea typeface="Verdana"/>
                <a:cs typeface="Verdana"/>
                <a:sym typeface="Verdana"/>
              </a:rPr>
              <a:t>Environmental barriers</a:t>
            </a:r>
            <a:endParaRPr sz="2500">
              <a:solidFill>
                <a:schemeClr val="dk1"/>
              </a:solidFill>
              <a:latin typeface="Verdana"/>
              <a:ea typeface="Verdana"/>
              <a:cs typeface="Verdana"/>
              <a:sym typeface="Verdana"/>
            </a:endParaRPr>
          </a:p>
          <a:p>
            <a:pPr marL="0" lvl="0" indent="0" algn="l" rtl="0">
              <a:lnSpc>
                <a:spcPct val="90000"/>
              </a:lnSpc>
              <a:spcBef>
                <a:spcPts val="1000"/>
              </a:spcBef>
              <a:spcAft>
                <a:spcPts val="0"/>
              </a:spcAft>
              <a:buNone/>
            </a:pPr>
            <a:r>
              <a:rPr lang="en" sz="2000" b="1">
                <a:solidFill>
                  <a:schemeClr val="dk1"/>
                </a:solidFill>
                <a:latin typeface="Verdana"/>
                <a:ea typeface="Verdana"/>
                <a:cs typeface="Verdana"/>
                <a:sym typeface="Verdana"/>
              </a:rPr>
              <a:t>Resources:</a:t>
            </a:r>
            <a:r>
              <a:rPr lang="en" sz="2000">
                <a:solidFill>
                  <a:schemeClr val="dk1"/>
                </a:solidFill>
                <a:latin typeface="Verdana"/>
                <a:ea typeface="Verdana"/>
                <a:cs typeface="Verdana"/>
                <a:sym typeface="Verdana"/>
              </a:rPr>
              <a:t> </a:t>
            </a:r>
            <a:r>
              <a:rPr lang="en" sz="1700">
                <a:solidFill>
                  <a:schemeClr val="dk1"/>
                </a:solidFill>
                <a:latin typeface="Verdana"/>
                <a:ea typeface="Verdana"/>
                <a:cs typeface="Verdana"/>
                <a:sym typeface="Verdana"/>
              </a:rPr>
              <a:t>Health and Safety</a:t>
            </a:r>
            <a:endParaRPr sz="1700">
              <a:solidFill>
                <a:schemeClr val="dk1"/>
              </a:solidFill>
              <a:latin typeface="Verdana"/>
              <a:ea typeface="Verdana"/>
              <a:cs typeface="Verdana"/>
              <a:sym typeface="Verdana"/>
            </a:endParaRPr>
          </a:p>
          <a:p>
            <a:pPr marL="0" lvl="0" indent="0" algn="l" rtl="0">
              <a:lnSpc>
                <a:spcPct val="90000"/>
              </a:lnSpc>
              <a:spcBef>
                <a:spcPts val="1000"/>
              </a:spcBef>
              <a:spcAft>
                <a:spcPts val="0"/>
              </a:spcAft>
              <a:buNone/>
            </a:pPr>
            <a:r>
              <a:rPr lang="en" sz="2100" u="sng">
                <a:solidFill>
                  <a:schemeClr val="hlink"/>
                </a:solidFill>
                <a:latin typeface="Verdana"/>
                <a:ea typeface="Verdana"/>
                <a:cs typeface="Verdana"/>
                <a:sym typeface="Verdana"/>
                <a:hlinkClick r:id="rId3"/>
              </a:rPr>
              <a:t>Health and safety lessons including mask wearing</a:t>
            </a:r>
            <a:endParaRPr sz="2800">
              <a:solidFill>
                <a:schemeClr val="dk1"/>
              </a:solidFill>
              <a:latin typeface="Verdana"/>
              <a:ea typeface="Verdana"/>
              <a:cs typeface="Verdana"/>
              <a:sym typeface="Verdana"/>
            </a:endParaRPr>
          </a:p>
          <a:p>
            <a:pPr marL="0" lvl="0" indent="0" algn="l" rtl="0">
              <a:lnSpc>
                <a:spcPct val="90000"/>
              </a:lnSpc>
              <a:spcBef>
                <a:spcPts val="1000"/>
              </a:spcBef>
              <a:spcAft>
                <a:spcPts val="0"/>
              </a:spcAft>
              <a:buNone/>
            </a:pPr>
            <a:endParaRPr sz="2300">
              <a:solidFill>
                <a:schemeClr val="dk1"/>
              </a:solidFill>
              <a:latin typeface="Verdana"/>
              <a:ea typeface="Verdana"/>
              <a:cs typeface="Verdana"/>
              <a:sym typeface="Verdan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55"/>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Extensions</a:t>
            </a:r>
            <a:endParaRPr/>
          </a:p>
        </p:txBody>
      </p:sp>
      <p:sp>
        <p:nvSpPr>
          <p:cNvPr id="322" name="Google Shape;322;p55"/>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Autofit/>
          </a:bodyPr>
          <a:lstStyle/>
          <a:p>
            <a:pPr marL="457200" lvl="0" indent="-317500" algn="l" rtl="0">
              <a:lnSpc>
                <a:spcPct val="115000"/>
              </a:lnSpc>
              <a:spcBef>
                <a:spcPts val="0"/>
              </a:spcBef>
              <a:spcAft>
                <a:spcPts val="0"/>
              </a:spcAft>
              <a:buClr>
                <a:srgbClr val="595959"/>
              </a:buClr>
              <a:buSzPts val="1400"/>
              <a:buFont typeface="Verdana"/>
              <a:buChar char="●"/>
            </a:pPr>
            <a:r>
              <a:rPr lang="en" sz="1400">
                <a:solidFill>
                  <a:srgbClr val="595959"/>
                </a:solidFill>
              </a:rPr>
              <a:t>School teams have been hosting virtual back to school meetings with families and providing virtual tours for new students. </a:t>
            </a:r>
            <a:endParaRPr sz="1400">
              <a:solidFill>
                <a:srgbClr val="595959"/>
              </a:solidFill>
            </a:endParaRPr>
          </a:p>
          <a:p>
            <a:pPr marL="457200" lvl="0" indent="-317500" algn="l" rtl="0">
              <a:lnSpc>
                <a:spcPct val="115000"/>
              </a:lnSpc>
              <a:spcBef>
                <a:spcPts val="0"/>
              </a:spcBef>
              <a:spcAft>
                <a:spcPts val="0"/>
              </a:spcAft>
              <a:buClr>
                <a:srgbClr val="595959"/>
              </a:buClr>
              <a:buSzPts val="1400"/>
              <a:buFont typeface="Verdana"/>
              <a:buChar char="●"/>
            </a:pPr>
            <a:r>
              <a:rPr lang="en" sz="1400">
                <a:solidFill>
                  <a:srgbClr val="595959"/>
                </a:solidFill>
              </a:rPr>
              <a:t>Staff have been reimagining and rearranging their classrooms with health and safety guidelines in place. </a:t>
            </a:r>
            <a:endParaRPr sz="1400">
              <a:solidFill>
                <a:srgbClr val="595959"/>
              </a:solidFill>
            </a:endParaRPr>
          </a:p>
          <a:p>
            <a:pPr marL="457200" lvl="0" indent="-317500" algn="l" rtl="0">
              <a:lnSpc>
                <a:spcPct val="115000"/>
              </a:lnSpc>
              <a:spcBef>
                <a:spcPts val="0"/>
              </a:spcBef>
              <a:spcAft>
                <a:spcPts val="0"/>
              </a:spcAft>
              <a:buClr>
                <a:srgbClr val="595959"/>
              </a:buClr>
              <a:buSzPts val="1400"/>
              <a:buFont typeface="Verdana"/>
              <a:buChar char="●"/>
            </a:pPr>
            <a:r>
              <a:rPr lang="en" sz="1400">
                <a:solidFill>
                  <a:srgbClr val="595959"/>
                </a:solidFill>
              </a:rPr>
              <a:t>School teams have been collaborating with building administration on schedules, additional space and staffing  </a:t>
            </a:r>
            <a:endParaRPr sz="1400">
              <a:solidFill>
                <a:srgbClr val="595959"/>
              </a:solidFill>
            </a:endParaRPr>
          </a:p>
          <a:p>
            <a:pPr marL="457200" lvl="0" indent="-317500" algn="l" rtl="0">
              <a:lnSpc>
                <a:spcPct val="115000"/>
              </a:lnSpc>
              <a:spcBef>
                <a:spcPts val="0"/>
              </a:spcBef>
              <a:spcAft>
                <a:spcPts val="0"/>
              </a:spcAft>
              <a:buClr>
                <a:srgbClr val="595959"/>
              </a:buClr>
              <a:buSzPts val="1400"/>
              <a:buFont typeface="Verdana"/>
              <a:buChar char="●"/>
            </a:pPr>
            <a:r>
              <a:rPr lang="en" sz="1400">
                <a:solidFill>
                  <a:srgbClr val="595959"/>
                </a:solidFill>
              </a:rPr>
              <a:t>Teachers, paraeducators and support staff have participated in the professional development </a:t>
            </a:r>
            <a:endParaRPr sz="1400">
              <a:solidFill>
                <a:srgbClr val="595959"/>
              </a:solidFill>
            </a:endParaRPr>
          </a:p>
          <a:p>
            <a:pPr marL="914400" lvl="1" indent="-317500" algn="l" rtl="0">
              <a:lnSpc>
                <a:spcPct val="115000"/>
              </a:lnSpc>
              <a:spcBef>
                <a:spcPts val="0"/>
              </a:spcBef>
              <a:spcAft>
                <a:spcPts val="0"/>
              </a:spcAft>
              <a:buClr>
                <a:srgbClr val="595959"/>
              </a:buClr>
              <a:buSzPts val="1400"/>
              <a:buFont typeface="Verdana"/>
              <a:buChar char="○"/>
            </a:pPr>
            <a:r>
              <a:rPr lang="en" sz="1400" b="1">
                <a:solidFill>
                  <a:srgbClr val="595959"/>
                </a:solidFill>
              </a:rPr>
              <a:t>Model Classroom Guidance </a:t>
            </a:r>
            <a:endParaRPr sz="1400" b="1">
              <a:solidFill>
                <a:srgbClr val="595959"/>
              </a:solidFill>
            </a:endParaRPr>
          </a:p>
          <a:p>
            <a:pPr marL="914400" lvl="1" indent="-317500" algn="l" rtl="0">
              <a:lnSpc>
                <a:spcPct val="115000"/>
              </a:lnSpc>
              <a:spcBef>
                <a:spcPts val="0"/>
              </a:spcBef>
              <a:spcAft>
                <a:spcPts val="0"/>
              </a:spcAft>
              <a:buClr>
                <a:srgbClr val="595959"/>
              </a:buClr>
              <a:buSzPts val="1400"/>
              <a:buFont typeface="Verdana"/>
              <a:buChar char="○"/>
            </a:pPr>
            <a:r>
              <a:rPr lang="en" sz="1400" b="1">
                <a:solidFill>
                  <a:srgbClr val="595959"/>
                </a:solidFill>
              </a:rPr>
              <a:t>Managing Challenging Behaviors </a:t>
            </a:r>
            <a:endParaRPr sz="1400" b="1">
              <a:solidFill>
                <a:srgbClr val="595959"/>
              </a:solidFill>
            </a:endParaRPr>
          </a:p>
          <a:p>
            <a:pPr marL="914400" lvl="1" indent="-317500" algn="l" rtl="0">
              <a:lnSpc>
                <a:spcPct val="115000"/>
              </a:lnSpc>
              <a:spcBef>
                <a:spcPts val="0"/>
              </a:spcBef>
              <a:spcAft>
                <a:spcPts val="0"/>
              </a:spcAft>
              <a:buClr>
                <a:srgbClr val="595959"/>
              </a:buClr>
              <a:buSzPts val="1400"/>
              <a:buFont typeface="Verdana"/>
              <a:buChar char="○"/>
            </a:pPr>
            <a:r>
              <a:rPr lang="en" sz="1400" b="1">
                <a:solidFill>
                  <a:srgbClr val="595959"/>
                </a:solidFill>
              </a:rPr>
              <a:t>PPE for Close Contact Services</a:t>
            </a:r>
            <a:endParaRPr sz="1400" b="1">
              <a:solidFill>
                <a:srgbClr val="595959"/>
              </a:solidFill>
            </a:endParaRPr>
          </a:p>
          <a:p>
            <a:pPr marL="914400" lvl="1" indent="-317500" algn="l" rtl="0">
              <a:lnSpc>
                <a:spcPct val="115000"/>
              </a:lnSpc>
              <a:spcBef>
                <a:spcPts val="0"/>
              </a:spcBef>
              <a:spcAft>
                <a:spcPts val="0"/>
              </a:spcAft>
              <a:buClr>
                <a:srgbClr val="595959"/>
              </a:buClr>
              <a:buSzPts val="1400"/>
              <a:buFont typeface="Verdana"/>
              <a:buChar char="○"/>
            </a:pPr>
            <a:r>
              <a:rPr lang="en" sz="1400" b="1">
                <a:solidFill>
                  <a:srgbClr val="595959"/>
                </a:solidFill>
              </a:rPr>
              <a:t>Tools for Reducing Risk Behavior </a:t>
            </a:r>
            <a:endParaRPr sz="1400" b="1">
              <a:solidFill>
                <a:srgbClr val="595959"/>
              </a:solidFill>
            </a:endParaRPr>
          </a:p>
          <a:p>
            <a:pPr marL="914400" lvl="1" indent="-317500" algn="l" rtl="0">
              <a:lnSpc>
                <a:spcPct val="115000"/>
              </a:lnSpc>
              <a:spcBef>
                <a:spcPts val="0"/>
              </a:spcBef>
              <a:spcAft>
                <a:spcPts val="0"/>
              </a:spcAft>
              <a:buClr>
                <a:srgbClr val="595959"/>
              </a:buClr>
              <a:buSzPts val="1400"/>
              <a:buChar char="○"/>
            </a:pPr>
            <a:r>
              <a:rPr lang="en" sz="1400" b="1">
                <a:solidFill>
                  <a:srgbClr val="595959"/>
                </a:solidFill>
              </a:rPr>
              <a:t>Nonviolent Crisis Intervention</a:t>
            </a:r>
            <a:endParaRPr sz="1400" b="1">
              <a:solidFill>
                <a:srgbClr val="595959"/>
              </a:solidFill>
            </a:endParaRPr>
          </a:p>
        </p:txBody>
      </p:sp>
      <p:sp>
        <p:nvSpPr>
          <p:cNvPr id="323" name="Google Shape;323;p55"/>
          <p:cNvSpPr txBox="1">
            <a:spLocks noGrp="1"/>
          </p:cNvSpPr>
          <p:nvPr>
            <p:ph type="sldNum" idx="12"/>
          </p:nvPr>
        </p:nvSpPr>
        <p:spPr>
          <a:xfrm>
            <a:off x="8472458" y="4663216"/>
            <a:ext cx="548700" cy="3936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chemeClr val="lt1"/>
              </a:buClr>
              <a:buSzPts val="900"/>
              <a:buFont typeface="Calibri"/>
              <a:buNone/>
            </a:pPr>
            <a:fld id="{00000000-1234-1234-1234-123412341234}" type="slidenum">
              <a:rPr lang="en"/>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56"/>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Extensions</a:t>
            </a:r>
            <a:endParaRPr/>
          </a:p>
        </p:txBody>
      </p:sp>
      <p:sp>
        <p:nvSpPr>
          <p:cNvPr id="329" name="Google Shape;329;p56"/>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Autofit/>
          </a:bodyPr>
          <a:lstStyle/>
          <a:p>
            <a:pPr marL="0" lvl="0" indent="0" algn="l" rtl="0">
              <a:lnSpc>
                <a:spcPct val="115000"/>
              </a:lnSpc>
              <a:spcBef>
                <a:spcPts val="0"/>
              </a:spcBef>
              <a:spcAft>
                <a:spcPts val="0"/>
              </a:spcAft>
              <a:buNone/>
            </a:pPr>
            <a:endParaRPr sz="4500">
              <a:solidFill>
                <a:srgbClr val="000000"/>
              </a:solidFill>
            </a:endParaRPr>
          </a:p>
          <a:p>
            <a:pPr marL="0" lvl="0" indent="0" algn="l" rtl="0">
              <a:lnSpc>
                <a:spcPct val="115000"/>
              </a:lnSpc>
              <a:spcBef>
                <a:spcPts val="1200"/>
              </a:spcBef>
              <a:spcAft>
                <a:spcPts val="0"/>
              </a:spcAft>
              <a:buNone/>
            </a:pPr>
            <a:endParaRPr sz="1000">
              <a:solidFill>
                <a:srgbClr val="000000"/>
              </a:solidFill>
              <a:latin typeface="Calibri"/>
              <a:ea typeface="Calibri"/>
              <a:cs typeface="Calibri"/>
              <a:sym typeface="Calibri"/>
            </a:endParaRPr>
          </a:p>
          <a:p>
            <a:pPr marL="457200" lvl="0" indent="0" algn="l" rtl="0">
              <a:lnSpc>
                <a:spcPct val="115000"/>
              </a:lnSpc>
              <a:spcBef>
                <a:spcPts val="1200"/>
              </a:spcBef>
              <a:spcAft>
                <a:spcPts val="1200"/>
              </a:spcAft>
              <a:buNone/>
            </a:pPr>
            <a:endParaRPr sz="1400">
              <a:solidFill>
                <a:srgbClr val="595959"/>
              </a:solidFill>
            </a:endParaRPr>
          </a:p>
        </p:txBody>
      </p:sp>
      <p:sp>
        <p:nvSpPr>
          <p:cNvPr id="330" name="Google Shape;330;p56"/>
          <p:cNvSpPr txBox="1">
            <a:spLocks noGrp="1"/>
          </p:cNvSpPr>
          <p:nvPr>
            <p:ph type="sldNum" idx="12"/>
          </p:nvPr>
        </p:nvSpPr>
        <p:spPr>
          <a:xfrm>
            <a:off x="8472458" y="4663216"/>
            <a:ext cx="548700" cy="3936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chemeClr val="lt1"/>
              </a:buClr>
              <a:buSzPts val="900"/>
              <a:buFont typeface="Calibri"/>
              <a:buNone/>
            </a:pPr>
            <a:fld id="{00000000-1234-1234-1234-123412341234}" type="slidenum">
              <a:rPr lang="en"/>
              <a:t>17</a:t>
            </a:fld>
            <a:endParaRPr/>
          </a:p>
        </p:txBody>
      </p:sp>
      <p:pic>
        <p:nvPicPr>
          <p:cNvPr id="331" name="Google Shape;331;p56"/>
          <p:cNvPicPr preferRelativeResize="0"/>
          <p:nvPr/>
        </p:nvPicPr>
        <p:blipFill>
          <a:blip r:embed="rId3">
            <a:alphaModFix/>
          </a:blip>
          <a:stretch>
            <a:fillRect/>
          </a:stretch>
        </p:blipFill>
        <p:spPr>
          <a:xfrm>
            <a:off x="414325" y="1207663"/>
            <a:ext cx="4408075" cy="3306026"/>
          </a:xfrm>
          <a:prstGeom prst="rect">
            <a:avLst/>
          </a:prstGeom>
          <a:noFill/>
          <a:ln>
            <a:noFill/>
          </a:ln>
        </p:spPr>
      </p:pic>
      <p:pic>
        <p:nvPicPr>
          <p:cNvPr id="332" name="Google Shape;332;p56"/>
          <p:cNvPicPr preferRelativeResize="0"/>
          <p:nvPr/>
        </p:nvPicPr>
        <p:blipFill>
          <a:blip r:embed="rId4">
            <a:alphaModFix/>
          </a:blip>
          <a:stretch>
            <a:fillRect/>
          </a:stretch>
        </p:blipFill>
        <p:spPr>
          <a:xfrm>
            <a:off x="5491175" y="382050"/>
            <a:ext cx="3109851" cy="414647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57"/>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chemeClr val="lt1"/>
              </a:buClr>
              <a:buSzPts val="900"/>
              <a:buFont typeface="Calibri"/>
              <a:buNone/>
            </a:pPr>
            <a:fld id="{00000000-1234-1234-1234-123412341234}" type="slidenum">
              <a:rPr lang="en"/>
              <a:t>18</a:t>
            </a:fld>
            <a:endParaRPr/>
          </a:p>
        </p:txBody>
      </p:sp>
      <p:pic>
        <p:nvPicPr>
          <p:cNvPr id="338" name="Google Shape;338;p57"/>
          <p:cNvPicPr preferRelativeResize="0"/>
          <p:nvPr/>
        </p:nvPicPr>
        <p:blipFill>
          <a:blip r:embed="rId3">
            <a:alphaModFix/>
          </a:blip>
          <a:stretch>
            <a:fillRect/>
          </a:stretch>
        </p:blipFill>
        <p:spPr>
          <a:xfrm>
            <a:off x="244475" y="225338"/>
            <a:ext cx="6207899" cy="4459925"/>
          </a:xfrm>
          <a:prstGeom prst="rect">
            <a:avLst/>
          </a:prstGeom>
          <a:noFill/>
          <a:ln>
            <a:noFill/>
          </a:ln>
        </p:spPr>
      </p:pic>
      <p:sp>
        <p:nvSpPr>
          <p:cNvPr id="339" name="Google Shape;339;p57"/>
          <p:cNvSpPr txBox="1"/>
          <p:nvPr/>
        </p:nvSpPr>
        <p:spPr>
          <a:xfrm>
            <a:off x="6966875" y="225350"/>
            <a:ext cx="18393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Verdana"/>
                <a:ea typeface="Verdana"/>
                <a:cs typeface="Verdana"/>
                <a:sym typeface="Verdana"/>
              </a:rPr>
              <a:t>Sample High School Schedule </a:t>
            </a:r>
            <a:endParaRPr>
              <a:latin typeface="Verdana"/>
              <a:ea typeface="Verdana"/>
              <a:cs typeface="Verdana"/>
              <a:sym typeface="Verdana"/>
            </a:endParaRPr>
          </a:p>
        </p:txBody>
      </p:sp>
      <p:sp>
        <p:nvSpPr>
          <p:cNvPr id="340" name="Google Shape;340;p57"/>
          <p:cNvSpPr txBox="1"/>
          <p:nvPr/>
        </p:nvSpPr>
        <p:spPr>
          <a:xfrm>
            <a:off x="6901775" y="2838400"/>
            <a:ext cx="19695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a:latin typeface="Verdana"/>
                <a:ea typeface="Verdana"/>
                <a:cs typeface="Verdana"/>
                <a:sym typeface="Verdana"/>
              </a:rPr>
              <a:t>Virtual &amp; In-Person </a:t>
            </a:r>
            <a:endParaRPr sz="2400">
              <a:latin typeface="Verdana"/>
              <a:ea typeface="Verdana"/>
              <a:cs typeface="Verdana"/>
              <a:sym typeface="Verdana"/>
            </a:endParaRPr>
          </a:p>
        </p:txBody>
      </p:sp>
      <p:sp>
        <p:nvSpPr>
          <p:cNvPr id="341" name="Google Shape;341;p57"/>
          <p:cNvSpPr txBox="1"/>
          <p:nvPr/>
        </p:nvSpPr>
        <p:spPr>
          <a:xfrm>
            <a:off x="6901775" y="1086425"/>
            <a:ext cx="19695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latin typeface="Verdana"/>
                <a:ea typeface="Verdana"/>
                <a:cs typeface="Verdana"/>
                <a:sym typeface="Verdana"/>
              </a:rPr>
              <a:t>In-Person </a:t>
            </a:r>
            <a:endParaRPr sz="2400">
              <a:latin typeface="Verdana"/>
              <a:ea typeface="Verdana"/>
              <a:cs typeface="Verdana"/>
              <a:sym typeface="Verdana"/>
            </a:endParaRPr>
          </a:p>
        </p:txBody>
      </p:sp>
      <p:cxnSp>
        <p:nvCxnSpPr>
          <p:cNvPr id="342" name="Google Shape;342;p57"/>
          <p:cNvCxnSpPr/>
          <p:nvPr/>
        </p:nvCxnSpPr>
        <p:spPr>
          <a:xfrm rot="10800000" flipH="1">
            <a:off x="272800" y="1810225"/>
            <a:ext cx="6643200" cy="24900"/>
          </a:xfrm>
          <a:prstGeom prst="straightConnector1">
            <a:avLst/>
          </a:prstGeom>
          <a:noFill/>
          <a:ln w="38100" cap="flat" cmpd="sng">
            <a:solidFill>
              <a:srgbClr val="FF00FF"/>
            </a:solidFill>
            <a:prstDash val="solid"/>
            <a:round/>
            <a:headEnd type="none" w="med" len="med"/>
            <a:tailEnd type="triangle" w="med" len="med"/>
          </a:ln>
        </p:spPr>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58"/>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a:t>Area Supervisors</a:t>
            </a:r>
            <a:endParaRPr/>
          </a:p>
        </p:txBody>
      </p:sp>
      <p:sp>
        <p:nvSpPr>
          <p:cNvPr id="348" name="Google Shape;348;p58"/>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Autofit/>
          </a:bodyPr>
          <a:lstStyle/>
          <a:p>
            <a:pPr marL="457200" lvl="0" indent="-400050" algn="l" rtl="0">
              <a:spcBef>
                <a:spcPts val="800"/>
              </a:spcBef>
              <a:spcAft>
                <a:spcPts val="0"/>
              </a:spcAft>
              <a:buSzPts val="2700"/>
              <a:buChar char="•"/>
            </a:pPr>
            <a:r>
              <a:rPr lang="en" sz="2700"/>
              <a:t>Dr. Brunson</a:t>
            </a:r>
            <a:endParaRPr sz="2700"/>
          </a:p>
          <a:p>
            <a:pPr marL="457200" lvl="0" indent="-400050" algn="l" rtl="0">
              <a:spcBef>
                <a:spcPts val="0"/>
              </a:spcBef>
              <a:spcAft>
                <a:spcPts val="0"/>
              </a:spcAft>
              <a:buSzPts val="2700"/>
              <a:buChar char="•"/>
            </a:pPr>
            <a:r>
              <a:rPr lang="en" sz="2700"/>
              <a:t>Dr. McKinnon</a:t>
            </a:r>
            <a:endParaRPr sz="2700"/>
          </a:p>
          <a:p>
            <a:pPr marL="457200" lvl="0" indent="-400050" algn="l" rtl="0">
              <a:spcBef>
                <a:spcPts val="0"/>
              </a:spcBef>
              <a:spcAft>
                <a:spcPts val="0"/>
              </a:spcAft>
              <a:buSzPts val="2700"/>
              <a:buChar char="•"/>
            </a:pPr>
            <a:r>
              <a:rPr lang="en" sz="2700"/>
              <a:t>Ms. Smith</a:t>
            </a:r>
            <a:endParaRPr sz="2700"/>
          </a:p>
        </p:txBody>
      </p:sp>
      <p:sp>
        <p:nvSpPr>
          <p:cNvPr id="349" name="Google Shape;349;p58"/>
          <p:cNvSpPr txBox="1">
            <a:spLocks noGrp="1"/>
          </p:cNvSpPr>
          <p:nvPr>
            <p:ph type="sldNum" idx="12"/>
          </p:nvPr>
        </p:nvSpPr>
        <p:spPr>
          <a:xfrm>
            <a:off x="8472458" y="4663216"/>
            <a:ext cx="548700" cy="3936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chemeClr val="lt1"/>
              </a:buClr>
              <a:buSzPts val="900"/>
              <a:buFont typeface="Calibri"/>
              <a:buNone/>
            </a:pPr>
            <a:fld id="{00000000-1234-1234-1234-123412341234}" type="slidenum">
              <a:rPr lang="en"/>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41"/>
          <p:cNvSpPr txBox="1">
            <a:spLocks noGrp="1"/>
          </p:cNvSpPr>
          <p:nvPr>
            <p:ph type="ctrTitle"/>
          </p:nvPr>
        </p:nvSpPr>
        <p:spPr>
          <a:xfrm>
            <a:off x="0" y="216250"/>
            <a:ext cx="9144000" cy="540600"/>
          </a:xfrm>
          <a:prstGeom prst="rect">
            <a:avLst/>
          </a:prstGeom>
        </p:spPr>
        <p:txBody>
          <a:bodyPr spcFirstLastPara="1" wrap="square" lIns="68575" tIns="34275" rIns="68575" bIns="34275" anchor="b" anchorCtr="0">
            <a:noAutofit/>
          </a:bodyPr>
          <a:lstStyle/>
          <a:p>
            <a:pPr marL="0" lvl="0" indent="0" algn="ctr" rtl="0">
              <a:spcBef>
                <a:spcPts val="0"/>
              </a:spcBef>
              <a:spcAft>
                <a:spcPts val="0"/>
              </a:spcAft>
              <a:buNone/>
            </a:pPr>
            <a:r>
              <a:rPr lang="en" sz="2800"/>
              <a:t>Agenda</a:t>
            </a:r>
            <a:endParaRPr sz="2800"/>
          </a:p>
        </p:txBody>
      </p:sp>
      <p:sp>
        <p:nvSpPr>
          <p:cNvPr id="199" name="Google Shape;199;p41"/>
          <p:cNvSpPr txBox="1">
            <a:spLocks noGrp="1"/>
          </p:cNvSpPr>
          <p:nvPr>
            <p:ph type="subTitle" idx="1"/>
          </p:nvPr>
        </p:nvSpPr>
        <p:spPr>
          <a:xfrm>
            <a:off x="244800" y="1180400"/>
            <a:ext cx="8899200" cy="3683400"/>
          </a:xfrm>
          <a:prstGeom prst="rect">
            <a:avLst/>
          </a:prstGeom>
        </p:spPr>
        <p:txBody>
          <a:bodyPr spcFirstLastPara="1" wrap="square" lIns="68575" tIns="34275" rIns="68575" bIns="34275" anchor="t" anchorCtr="0">
            <a:noAutofit/>
          </a:bodyPr>
          <a:lstStyle/>
          <a:p>
            <a:pPr marL="457200" lvl="0" indent="-393700" algn="l" rtl="0">
              <a:lnSpc>
                <a:spcPct val="100000"/>
              </a:lnSpc>
              <a:spcBef>
                <a:spcPts val="800"/>
              </a:spcBef>
              <a:spcAft>
                <a:spcPts val="0"/>
              </a:spcAft>
              <a:buClr>
                <a:srgbClr val="000000"/>
              </a:buClr>
              <a:buSzPts val="2600"/>
              <a:buChar char="●"/>
            </a:pPr>
            <a:r>
              <a:rPr lang="en" sz="2600">
                <a:solidFill>
                  <a:srgbClr val="000000"/>
                </a:solidFill>
              </a:rPr>
              <a:t>Introductions from the Co-chairs</a:t>
            </a:r>
            <a:endParaRPr sz="2600">
              <a:solidFill>
                <a:srgbClr val="000000"/>
              </a:solidFill>
            </a:endParaRPr>
          </a:p>
          <a:p>
            <a:pPr marL="457200" lvl="0" indent="-393700" algn="l" rtl="0">
              <a:lnSpc>
                <a:spcPct val="100000"/>
              </a:lnSpc>
              <a:spcBef>
                <a:spcPts val="0"/>
              </a:spcBef>
              <a:spcAft>
                <a:spcPts val="0"/>
              </a:spcAft>
              <a:buClr>
                <a:srgbClr val="000000"/>
              </a:buClr>
              <a:buSzPts val="2600"/>
              <a:buChar char="●"/>
            </a:pPr>
            <a:r>
              <a:rPr lang="en" sz="2600">
                <a:solidFill>
                  <a:srgbClr val="000000"/>
                </a:solidFill>
              </a:rPr>
              <a:t>Public Testimony</a:t>
            </a:r>
            <a:endParaRPr sz="2600">
              <a:solidFill>
                <a:srgbClr val="000000"/>
              </a:solidFill>
            </a:endParaRPr>
          </a:p>
          <a:p>
            <a:pPr marL="457200" lvl="0" indent="-393700" algn="l" rtl="0">
              <a:lnSpc>
                <a:spcPct val="100000"/>
              </a:lnSpc>
              <a:spcBef>
                <a:spcPts val="0"/>
              </a:spcBef>
              <a:spcAft>
                <a:spcPts val="0"/>
              </a:spcAft>
              <a:buClr>
                <a:srgbClr val="000000"/>
              </a:buClr>
              <a:buSzPts val="2600"/>
              <a:buChar char="●"/>
            </a:pPr>
            <a:r>
              <a:rPr lang="en" sz="2600">
                <a:solidFill>
                  <a:srgbClr val="000000"/>
                </a:solidFill>
              </a:rPr>
              <a:t>Updates on re-entry</a:t>
            </a:r>
            <a:endParaRPr sz="2600">
              <a:solidFill>
                <a:srgbClr val="000000"/>
              </a:solidFill>
            </a:endParaRPr>
          </a:p>
          <a:p>
            <a:pPr marL="914400" lvl="1" indent="-393700" algn="l" rtl="0">
              <a:lnSpc>
                <a:spcPct val="100000"/>
              </a:lnSpc>
              <a:spcBef>
                <a:spcPts val="0"/>
              </a:spcBef>
              <a:spcAft>
                <a:spcPts val="0"/>
              </a:spcAft>
              <a:buClr>
                <a:srgbClr val="000000"/>
              </a:buClr>
              <a:buSzPts val="2600"/>
              <a:buChar char="○"/>
            </a:pPr>
            <a:r>
              <a:rPr lang="en" sz="2600">
                <a:solidFill>
                  <a:srgbClr val="000000"/>
                </a:solidFill>
              </a:rPr>
              <a:t>PPE and classroom set ups</a:t>
            </a:r>
            <a:endParaRPr sz="2600">
              <a:solidFill>
                <a:srgbClr val="000000"/>
              </a:solidFill>
            </a:endParaRPr>
          </a:p>
          <a:p>
            <a:pPr marL="914400" lvl="1" indent="-393700" algn="l" rtl="0">
              <a:lnSpc>
                <a:spcPct val="100000"/>
              </a:lnSpc>
              <a:spcBef>
                <a:spcPts val="0"/>
              </a:spcBef>
              <a:spcAft>
                <a:spcPts val="0"/>
              </a:spcAft>
              <a:buClr>
                <a:srgbClr val="000000"/>
              </a:buClr>
              <a:buSzPts val="2600"/>
              <a:buChar char="○"/>
            </a:pPr>
            <a:r>
              <a:rPr lang="en" sz="2600">
                <a:solidFill>
                  <a:srgbClr val="000000"/>
                </a:solidFill>
              </a:rPr>
              <a:t>Professional Development</a:t>
            </a:r>
            <a:endParaRPr sz="2600">
              <a:solidFill>
                <a:srgbClr val="000000"/>
              </a:solidFill>
            </a:endParaRPr>
          </a:p>
          <a:p>
            <a:pPr marL="457200" lvl="0" indent="-393700" algn="l" rtl="0">
              <a:lnSpc>
                <a:spcPct val="100000"/>
              </a:lnSpc>
              <a:spcBef>
                <a:spcPts val="0"/>
              </a:spcBef>
              <a:spcAft>
                <a:spcPts val="0"/>
              </a:spcAft>
              <a:buClr>
                <a:srgbClr val="000000"/>
              </a:buClr>
              <a:buSzPts val="2600"/>
              <a:buChar char="●"/>
            </a:pPr>
            <a:r>
              <a:rPr lang="en" sz="2600">
                <a:solidFill>
                  <a:srgbClr val="000000"/>
                </a:solidFill>
              </a:rPr>
              <a:t>Program and Principal Update</a:t>
            </a:r>
            <a:endParaRPr sz="2600">
              <a:solidFill>
                <a:srgbClr val="000000"/>
              </a:solidFill>
            </a:endParaRPr>
          </a:p>
        </p:txBody>
      </p:sp>
      <p:sp>
        <p:nvSpPr>
          <p:cNvPr id="200" name="Google Shape;200;p41"/>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chemeClr val="lt1"/>
              </a:buClr>
              <a:buSzPts val="900"/>
              <a:buFont typeface="Calibri"/>
              <a:buNone/>
            </a:pPr>
            <a:fld id="{00000000-1234-1234-1234-123412341234}" type="slidenum">
              <a:rPr lang="en"/>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59"/>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Special Schools</a:t>
            </a:r>
            <a:endParaRPr/>
          </a:p>
        </p:txBody>
      </p:sp>
      <p:sp>
        <p:nvSpPr>
          <p:cNvPr id="355" name="Google Shape;355;p59"/>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u="sng">
                <a:solidFill>
                  <a:schemeClr val="hlink"/>
                </a:solidFill>
                <a:hlinkClick r:id="rId3"/>
              </a:rPr>
              <a:t>Carl Sandburg Learning Center</a:t>
            </a:r>
            <a:endParaRPr/>
          </a:p>
          <a:p>
            <a:pPr marL="0" lvl="0" indent="0" algn="l" rtl="0">
              <a:spcBef>
                <a:spcPts val="800"/>
              </a:spcBef>
              <a:spcAft>
                <a:spcPts val="0"/>
              </a:spcAft>
              <a:buNone/>
            </a:pPr>
            <a:endParaRPr/>
          </a:p>
          <a:p>
            <a:pPr marL="0" lvl="0" indent="0" algn="l" rtl="0">
              <a:spcBef>
                <a:spcPts val="800"/>
              </a:spcBef>
              <a:spcAft>
                <a:spcPts val="0"/>
              </a:spcAft>
              <a:buNone/>
            </a:pPr>
            <a:endParaRPr/>
          </a:p>
          <a:p>
            <a:pPr marL="0" lvl="0" indent="0" algn="l" rtl="0">
              <a:spcBef>
                <a:spcPts val="800"/>
              </a:spcBef>
              <a:spcAft>
                <a:spcPts val="0"/>
              </a:spcAft>
              <a:buNone/>
            </a:pPr>
            <a:endParaRPr/>
          </a:p>
          <a:p>
            <a:pPr marL="0" lvl="0" indent="0" algn="l" rtl="0">
              <a:spcBef>
                <a:spcPts val="800"/>
              </a:spcBef>
              <a:spcAft>
                <a:spcPts val="0"/>
              </a:spcAft>
              <a:buNone/>
            </a:pPr>
            <a:endParaRPr u="sng">
              <a:solidFill>
                <a:srgbClr val="1C4587"/>
              </a:solidFill>
            </a:endParaRPr>
          </a:p>
          <a:p>
            <a:pPr marL="0" lvl="0" indent="0" algn="l" rtl="0">
              <a:spcBef>
                <a:spcPts val="800"/>
              </a:spcBef>
              <a:spcAft>
                <a:spcPts val="0"/>
              </a:spcAft>
              <a:buNone/>
            </a:pPr>
            <a:endParaRPr sz="1100" u="sng">
              <a:solidFill>
                <a:srgbClr val="1C4587"/>
              </a:solidFill>
            </a:endParaRPr>
          </a:p>
          <a:p>
            <a:pPr marL="0" lvl="0" indent="0" algn="l" rtl="0">
              <a:lnSpc>
                <a:spcPct val="100000"/>
              </a:lnSpc>
              <a:spcBef>
                <a:spcPts val="0"/>
              </a:spcBef>
              <a:spcAft>
                <a:spcPts val="0"/>
              </a:spcAft>
              <a:buClr>
                <a:schemeClr val="dk1"/>
              </a:buClr>
              <a:buSzPts val="1100"/>
              <a:buFont typeface="Arial"/>
              <a:buNone/>
            </a:pPr>
            <a:endParaRPr sz="2600">
              <a:solidFill>
                <a:srgbClr val="0B5394"/>
              </a:solidFill>
            </a:endParaRPr>
          </a:p>
        </p:txBody>
      </p:sp>
      <p:sp>
        <p:nvSpPr>
          <p:cNvPr id="356" name="Google Shape;356;p59"/>
          <p:cNvSpPr txBox="1">
            <a:spLocks noGrp="1"/>
          </p:cNvSpPr>
          <p:nvPr>
            <p:ph type="sldNum" idx="12"/>
          </p:nvPr>
        </p:nvSpPr>
        <p:spPr>
          <a:xfrm>
            <a:off x="8472458" y="4663216"/>
            <a:ext cx="548700" cy="3936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chemeClr val="lt1"/>
              </a:buClr>
              <a:buSzPts val="900"/>
              <a:buFont typeface="Calibri"/>
              <a:buNone/>
            </a:pPr>
            <a:fld id="{00000000-1234-1234-1234-123412341234}" type="slidenum">
              <a:rPr lang="en"/>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60"/>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Special Schools</a:t>
            </a:r>
            <a:endParaRPr/>
          </a:p>
        </p:txBody>
      </p:sp>
      <p:sp>
        <p:nvSpPr>
          <p:cNvPr id="362" name="Google Shape;362;p60"/>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endParaRPr/>
          </a:p>
          <a:p>
            <a:pPr marL="0" lvl="0" indent="0" algn="l" rtl="0">
              <a:spcBef>
                <a:spcPts val="800"/>
              </a:spcBef>
              <a:spcAft>
                <a:spcPts val="0"/>
              </a:spcAft>
              <a:buNone/>
            </a:pPr>
            <a:r>
              <a:rPr lang="en" u="sng">
                <a:solidFill>
                  <a:schemeClr val="hlink"/>
                </a:solidFill>
                <a:hlinkClick r:id="rId3"/>
              </a:rPr>
              <a:t>Rock Terrace School</a:t>
            </a:r>
            <a:endParaRPr/>
          </a:p>
          <a:p>
            <a:pPr marL="0" lvl="0" indent="0" algn="l" rtl="0">
              <a:spcBef>
                <a:spcPts val="800"/>
              </a:spcBef>
              <a:spcAft>
                <a:spcPts val="0"/>
              </a:spcAft>
              <a:buNone/>
            </a:pPr>
            <a:r>
              <a:rPr lang="en" u="sng">
                <a:solidFill>
                  <a:srgbClr val="1C4587"/>
                </a:solidFill>
              </a:rPr>
              <a:t> </a:t>
            </a:r>
            <a:endParaRPr u="sng">
              <a:solidFill>
                <a:srgbClr val="1C4587"/>
              </a:solidFill>
            </a:endParaRPr>
          </a:p>
          <a:p>
            <a:pPr marL="0" lvl="0" indent="0" algn="l" rtl="0">
              <a:spcBef>
                <a:spcPts val="800"/>
              </a:spcBef>
              <a:spcAft>
                <a:spcPts val="0"/>
              </a:spcAft>
              <a:buNone/>
            </a:pPr>
            <a:endParaRPr sz="1100" u="sng">
              <a:solidFill>
                <a:srgbClr val="1C4587"/>
              </a:solidFill>
            </a:endParaRPr>
          </a:p>
          <a:p>
            <a:pPr marL="0" lvl="0" indent="0" algn="l" rtl="0">
              <a:lnSpc>
                <a:spcPct val="100000"/>
              </a:lnSpc>
              <a:spcBef>
                <a:spcPts val="0"/>
              </a:spcBef>
              <a:spcAft>
                <a:spcPts val="0"/>
              </a:spcAft>
              <a:buClr>
                <a:schemeClr val="dk1"/>
              </a:buClr>
              <a:buSzPts val="1100"/>
              <a:buFont typeface="Arial"/>
              <a:buNone/>
            </a:pPr>
            <a:endParaRPr sz="2600">
              <a:solidFill>
                <a:srgbClr val="0B5394"/>
              </a:solidFill>
            </a:endParaRPr>
          </a:p>
        </p:txBody>
      </p:sp>
      <p:sp>
        <p:nvSpPr>
          <p:cNvPr id="363" name="Google Shape;363;p60"/>
          <p:cNvSpPr txBox="1">
            <a:spLocks noGrp="1"/>
          </p:cNvSpPr>
          <p:nvPr>
            <p:ph type="sldNum" idx="12"/>
          </p:nvPr>
        </p:nvSpPr>
        <p:spPr>
          <a:xfrm>
            <a:off x="8472458" y="4663216"/>
            <a:ext cx="548700" cy="3936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chemeClr val="lt1"/>
              </a:buClr>
              <a:buSzPts val="900"/>
              <a:buFont typeface="Calibri"/>
              <a:buNone/>
            </a:pPr>
            <a:fld id="{00000000-1234-1234-1234-123412341234}" type="slidenum">
              <a:rPr lang="en"/>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61"/>
          <p:cNvSpPr txBox="1">
            <a:spLocks noGrp="1"/>
          </p:cNvSpPr>
          <p:nvPr>
            <p:ph type="title"/>
          </p:nvPr>
        </p:nvSpPr>
        <p:spPr>
          <a:xfrm>
            <a:off x="219625" y="208225"/>
            <a:ext cx="8520600" cy="572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Stephen Knolls School</a:t>
            </a:r>
            <a:endParaRPr/>
          </a:p>
        </p:txBody>
      </p:sp>
      <p:sp>
        <p:nvSpPr>
          <p:cNvPr id="369" name="Google Shape;369;p61"/>
          <p:cNvSpPr txBox="1">
            <a:spLocks noGrp="1"/>
          </p:cNvSpPr>
          <p:nvPr>
            <p:ph type="body" idx="1"/>
          </p:nvPr>
        </p:nvSpPr>
        <p:spPr>
          <a:xfrm>
            <a:off x="311700" y="881750"/>
            <a:ext cx="8520600" cy="3781500"/>
          </a:xfrm>
          <a:prstGeom prst="rect">
            <a:avLst/>
          </a:prstGeom>
        </p:spPr>
        <p:txBody>
          <a:bodyPr spcFirstLastPara="1" wrap="square" lIns="68575" tIns="34275" rIns="68575" bIns="34275" anchor="t" anchorCtr="0">
            <a:noAutofit/>
          </a:bodyPr>
          <a:lstStyle/>
          <a:p>
            <a:pPr marL="457200" lvl="0" indent="0" algn="l" rtl="0">
              <a:spcBef>
                <a:spcPts val="800"/>
              </a:spcBef>
              <a:spcAft>
                <a:spcPts val="0"/>
              </a:spcAft>
              <a:buNone/>
            </a:pPr>
            <a:r>
              <a:rPr lang="en" sz="1700" b="1">
                <a:solidFill>
                  <a:srgbClr val="434343"/>
                </a:solidFill>
              </a:rPr>
              <a:t>       </a:t>
            </a:r>
            <a:r>
              <a:rPr lang="en" sz="1700" b="1" u="sng">
                <a:solidFill>
                  <a:srgbClr val="434343"/>
                </a:solidFill>
              </a:rPr>
              <a:t>March 1 In-Person</a:t>
            </a:r>
            <a:r>
              <a:rPr lang="en" sz="1700">
                <a:solidFill>
                  <a:srgbClr val="434343"/>
                </a:solidFill>
              </a:rPr>
              <a:t>               </a:t>
            </a:r>
            <a:r>
              <a:rPr lang="en" sz="1700" b="1" u="sng">
                <a:solidFill>
                  <a:srgbClr val="434343"/>
                </a:solidFill>
              </a:rPr>
              <a:t>March 15 In-Person</a:t>
            </a:r>
            <a:endParaRPr sz="1700" u="sng">
              <a:solidFill>
                <a:srgbClr val="434343"/>
              </a:solidFill>
            </a:endParaRPr>
          </a:p>
          <a:p>
            <a:pPr marL="457200" lvl="0" indent="0" algn="l" rtl="0">
              <a:spcBef>
                <a:spcPts val="800"/>
              </a:spcBef>
              <a:spcAft>
                <a:spcPts val="0"/>
              </a:spcAft>
              <a:buNone/>
            </a:pPr>
            <a:r>
              <a:rPr lang="en" sz="1700">
                <a:solidFill>
                  <a:srgbClr val="434343"/>
                </a:solidFill>
              </a:rPr>
              <a:t>    3 ES students - 1 class		 9 PEP students - 3 classes</a:t>
            </a:r>
            <a:endParaRPr sz="1700">
              <a:solidFill>
                <a:srgbClr val="434343"/>
              </a:solidFill>
            </a:endParaRPr>
          </a:p>
          <a:p>
            <a:pPr marL="457200" lvl="0" indent="0" algn="l" rtl="0">
              <a:spcBef>
                <a:spcPts val="800"/>
              </a:spcBef>
              <a:spcAft>
                <a:spcPts val="0"/>
              </a:spcAft>
              <a:buNone/>
            </a:pPr>
            <a:r>
              <a:rPr lang="en" sz="1700">
                <a:solidFill>
                  <a:srgbClr val="434343"/>
                </a:solidFill>
              </a:rPr>
              <a:t>     1 MS student - 1 class</a:t>
            </a:r>
            <a:endParaRPr sz="1700">
              <a:solidFill>
                <a:srgbClr val="434343"/>
              </a:solidFill>
            </a:endParaRPr>
          </a:p>
          <a:p>
            <a:pPr marL="457200" lvl="0" indent="0" algn="l" rtl="0">
              <a:lnSpc>
                <a:spcPct val="100000"/>
              </a:lnSpc>
              <a:spcBef>
                <a:spcPts val="0"/>
              </a:spcBef>
              <a:spcAft>
                <a:spcPts val="0"/>
              </a:spcAft>
              <a:buNone/>
            </a:pPr>
            <a:endParaRPr sz="600" b="1">
              <a:solidFill>
                <a:srgbClr val="434343"/>
              </a:solidFill>
            </a:endParaRPr>
          </a:p>
          <a:p>
            <a:pPr marL="457200" lvl="0" indent="-298450" algn="l" rtl="0">
              <a:lnSpc>
                <a:spcPct val="115000"/>
              </a:lnSpc>
              <a:spcBef>
                <a:spcPts val="0"/>
              </a:spcBef>
              <a:spcAft>
                <a:spcPts val="0"/>
              </a:spcAft>
              <a:buClr>
                <a:srgbClr val="000000"/>
              </a:buClr>
              <a:buSzPts val="1100"/>
              <a:buFont typeface="Verdana"/>
              <a:buChar char="●"/>
            </a:pPr>
            <a:r>
              <a:rPr lang="en" sz="1400">
                <a:solidFill>
                  <a:srgbClr val="000000"/>
                </a:solidFill>
              </a:rPr>
              <a:t>Enhanced PPE on site, including: face shields, closed goggles, disposable masks, gloves, disposable gowns, KN-95 masks.</a:t>
            </a:r>
            <a:endParaRPr sz="1100">
              <a:solidFill>
                <a:srgbClr val="000000"/>
              </a:solidFill>
            </a:endParaRPr>
          </a:p>
          <a:p>
            <a:pPr marL="457200" lvl="0" indent="-317500" algn="l" rtl="0">
              <a:lnSpc>
                <a:spcPct val="115000"/>
              </a:lnSpc>
              <a:spcBef>
                <a:spcPts val="0"/>
              </a:spcBef>
              <a:spcAft>
                <a:spcPts val="0"/>
              </a:spcAft>
              <a:buClr>
                <a:srgbClr val="595959"/>
              </a:buClr>
              <a:buSzPts val="1400"/>
              <a:buFont typeface="Verdana"/>
              <a:buChar char="●"/>
            </a:pPr>
            <a:r>
              <a:rPr lang="en" sz="1400">
                <a:solidFill>
                  <a:srgbClr val="595959"/>
                </a:solidFill>
              </a:rPr>
              <a:t>Staff have been reimagining and rearranging their classrooms with health and safety guidelines in place. </a:t>
            </a:r>
            <a:endParaRPr sz="1400">
              <a:solidFill>
                <a:srgbClr val="595959"/>
              </a:solidFill>
            </a:endParaRPr>
          </a:p>
          <a:p>
            <a:pPr marL="457200" lvl="0" indent="-317500" algn="l" rtl="0">
              <a:lnSpc>
                <a:spcPct val="115000"/>
              </a:lnSpc>
              <a:spcBef>
                <a:spcPts val="0"/>
              </a:spcBef>
              <a:spcAft>
                <a:spcPts val="0"/>
              </a:spcAft>
              <a:buClr>
                <a:srgbClr val="595959"/>
              </a:buClr>
              <a:buSzPts val="1400"/>
              <a:buFont typeface="Verdana"/>
              <a:buChar char="●"/>
            </a:pPr>
            <a:r>
              <a:rPr lang="en" sz="1400">
                <a:solidFill>
                  <a:srgbClr val="595959"/>
                </a:solidFill>
              </a:rPr>
              <a:t>School teams have been collaborating with building administration on schedules, additional space and staffing.  </a:t>
            </a:r>
            <a:endParaRPr sz="1400">
              <a:solidFill>
                <a:srgbClr val="595959"/>
              </a:solidFill>
            </a:endParaRPr>
          </a:p>
          <a:p>
            <a:pPr marL="457200" lvl="0" indent="-317500" algn="l" rtl="0">
              <a:lnSpc>
                <a:spcPct val="115000"/>
              </a:lnSpc>
              <a:spcBef>
                <a:spcPts val="0"/>
              </a:spcBef>
              <a:spcAft>
                <a:spcPts val="0"/>
              </a:spcAft>
              <a:buClr>
                <a:srgbClr val="595959"/>
              </a:buClr>
              <a:buSzPts val="1400"/>
              <a:buFont typeface="Verdana"/>
              <a:buChar char="●"/>
            </a:pPr>
            <a:r>
              <a:rPr lang="en" sz="1400">
                <a:solidFill>
                  <a:srgbClr val="595959"/>
                </a:solidFill>
              </a:rPr>
              <a:t>Teachers, paraeducators and support staff have participated in the professional development.</a:t>
            </a:r>
            <a:endParaRPr sz="1400">
              <a:solidFill>
                <a:srgbClr val="595959"/>
              </a:solidFill>
            </a:endParaRPr>
          </a:p>
          <a:p>
            <a:pPr marL="457200" lvl="0" indent="-317500" algn="l" rtl="0">
              <a:lnSpc>
                <a:spcPct val="115000"/>
              </a:lnSpc>
              <a:spcBef>
                <a:spcPts val="0"/>
              </a:spcBef>
              <a:spcAft>
                <a:spcPts val="0"/>
              </a:spcAft>
              <a:buClr>
                <a:srgbClr val="595959"/>
              </a:buClr>
              <a:buSzPts val="1400"/>
              <a:buFont typeface="Verdana"/>
              <a:buChar char="●"/>
            </a:pPr>
            <a:r>
              <a:rPr lang="en" sz="1400">
                <a:solidFill>
                  <a:srgbClr val="595959"/>
                </a:solidFill>
              </a:rPr>
              <a:t>Teachers and administration have been working with transportation on bus schedules.</a:t>
            </a:r>
            <a:endParaRPr sz="1400">
              <a:solidFill>
                <a:srgbClr val="595959"/>
              </a:solidFill>
            </a:endParaRPr>
          </a:p>
          <a:p>
            <a:pPr marL="457200" lvl="0" indent="-317500" algn="l" rtl="0">
              <a:lnSpc>
                <a:spcPct val="115000"/>
              </a:lnSpc>
              <a:spcBef>
                <a:spcPts val="0"/>
              </a:spcBef>
              <a:spcAft>
                <a:spcPts val="0"/>
              </a:spcAft>
              <a:buClr>
                <a:srgbClr val="595959"/>
              </a:buClr>
              <a:buSzPts val="1400"/>
              <a:buFont typeface="Verdana"/>
              <a:buChar char="●"/>
            </a:pPr>
            <a:r>
              <a:rPr lang="en" sz="1400">
                <a:solidFill>
                  <a:srgbClr val="595959"/>
                </a:solidFill>
              </a:rPr>
              <a:t>Teachers and administration have been working with the PEP office on including students from other PEP sites. </a:t>
            </a:r>
            <a:endParaRPr sz="1400">
              <a:solidFill>
                <a:srgbClr val="595959"/>
              </a:solidFill>
            </a:endParaRPr>
          </a:p>
          <a:p>
            <a:pPr marL="914400" lvl="0" indent="0" algn="l" rtl="0">
              <a:lnSpc>
                <a:spcPct val="115000"/>
              </a:lnSpc>
              <a:spcBef>
                <a:spcPts val="1200"/>
              </a:spcBef>
              <a:spcAft>
                <a:spcPts val="1200"/>
              </a:spcAft>
              <a:buNone/>
            </a:pPr>
            <a:endParaRPr/>
          </a:p>
        </p:txBody>
      </p:sp>
      <p:sp>
        <p:nvSpPr>
          <p:cNvPr id="370" name="Google Shape;370;p61"/>
          <p:cNvSpPr txBox="1">
            <a:spLocks noGrp="1"/>
          </p:cNvSpPr>
          <p:nvPr>
            <p:ph type="sldNum" idx="12"/>
          </p:nvPr>
        </p:nvSpPr>
        <p:spPr>
          <a:xfrm>
            <a:off x="8472458" y="4663216"/>
            <a:ext cx="548700" cy="3936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chemeClr val="lt1"/>
              </a:buClr>
              <a:buSzPts val="900"/>
              <a:buFont typeface="Calibri"/>
              <a:buNone/>
            </a:pPr>
            <a:fld id="{00000000-1234-1234-1234-123412341234}" type="slidenum">
              <a:rPr lang="en"/>
              <a:t>22</a:t>
            </a:fld>
            <a:endParaRPr/>
          </a:p>
        </p:txBody>
      </p:sp>
      <p:sp>
        <p:nvSpPr>
          <p:cNvPr id="371" name="Google Shape;371;p61"/>
          <p:cNvSpPr/>
          <p:nvPr/>
        </p:nvSpPr>
        <p:spPr>
          <a:xfrm>
            <a:off x="3976725" y="1017725"/>
            <a:ext cx="338250" cy="920825"/>
          </a:xfrm>
          <a:prstGeom prst="flowChartDecision">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62"/>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Longview</a:t>
            </a:r>
            <a:endParaRPr/>
          </a:p>
        </p:txBody>
      </p:sp>
      <p:sp>
        <p:nvSpPr>
          <p:cNvPr id="377" name="Google Shape;377;p62"/>
          <p:cNvSpPr txBox="1">
            <a:spLocks noGrp="1"/>
          </p:cNvSpPr>
          <p:nvPr>
            <p:ph type="body" idx="1"/>
          </p:nvPr>
        </p:nvSpPr>
        <p:spPr>
          <a:xfrm>
            <a:off x="311700" y="1152475"/>
            <a:ext cx="4394700" cy="34164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Clr>
                <a:schemeClr val="dk1"/>
              </a:buClr>
              <a:buSzPts val="1100"/>
              <a:buFont typeface="Arial"/>
              <a:buNone/>
            </a:pPr>
            <a:r>
              <a:rPr lang="en" u="sng">
                <a:solidFill>
                  <a:schemeClr val="hlink"/>
                </a:solidFill>
                <a:hlinkClick r:id="rId3"/>
              </a:rPr>
              <a:t>Longview Hybrid Planning Information</a:t>
            </a:r>
            <a:endParaRPr/>
          </a:p>
        </p:txBody>
      </p:sp>
      <p:sp>
        <p:nvSpPr>
          <p:cNvPr id="378" name="Google Shape;378;p62"/>
          <p:cNvSpPr txBox="1">
            <a:spLocks noGrp="1"/>
          </p:cNvSpPr>
          <p:nvPr>
            <p:ph type="sldNum" idx="12"/>
          </p:nvPr>
        </p:nvSpPr>
        <p:spPr>
          <a:xfrm>
            <a:off x="8472458" y="4663216"/>
            <a:ext cx="548700" cy="3936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chemeClr val="lt1"/>
              </a:buClr>
              <a:buSzPts val="900"/>
              <a:buFont typeface="Calibri"/>
              <a:buNone/>
            </a:pPr>
            <a:fld id="{00000000-1234-1234-1234-123412341234}" type="slidenum">
              <a:rPr lang="en"/>
              <a:t>23</a:t>
            </a:fld>
            <a:endParaRPr/>
          </a:p>
        </p:txBody>
      </p:sp>
      <p:pic>
        <p:nvPicPr>
          <p:cNvPr id="379" name="Google Shape;379;p62"/>
          <p:cNvPicPr preferRelativeResize="0"/>
          <p:nvPr/>
        </p:nvPicPr>
        <p:blipFill>
          <a:blip r:embed="rId4">
            <a:alphaModFix/>
          </a:blip>
          <a:stretch>
            <a:fillRect/>
          </a:stretch>
        </p:blipFill>
        <p:spPr>
          <a:xfrm>
            <a:off x="5273050" y="1252538"/>
            <a:ext cx="3667125" cy="26384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63"/>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Questions</a:t>
            </a:r>
            <a:endParaRPr/>
          </a:p>
        </p:txBody>
      </p:sp>
      <p:sp>
        <p:nvSpPr>
          <p:cNvPr id="385" name="Google Shape;385;p63"/>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Autofit/>
          </a:bodyPr>
          <a:lstStyle/>
          <a:p>
            <a:pPr marL="0" lvl="0" indent="0" algn="ctr" rtl="0">
              <a:spcBef>
                <a:spcPts val="800"/>
              </a:spcBef>
              <a:spcAft>
                <a:spcPts val="0"/>
              </a:spcAft>
              <a:buClr>
                <a:schemeClr val="dk1"/>
              </a:buClr>
              <a:buSzPts val="1100"/>
              <a:buFont typeface="Arial"/>
              <a:buNone/>
            </a:pPr>
            <a:r>
              <a:rPr lang="en" sz="2500"/>
              <a:t>Link to submit a question:</a:t>
            </a:r>
            <a:endParaRPr sz="2500"/>
          </a:p>
          <a:p>
            <a:pPr marL="0" lvl="0" indent="0" algn="ctr" rtl="0">
              <a:spcBef>
                <a:spcPts val="800"/>
              </a:spcBef>
              <a:spcAft>
                <a:spcPts val="0"/>
              </a:spcAft>
              <a:buClr>
                <a:schemeClr val="dk1"/>
              </a:buClr>
              <a:buSzPts val="1100"/>
              <a:buFont typeface="Arial"/>
              <a:buNone/>
            </a:pPr>
            <a:r>
              <a:rPr lang="en" sz="2500" u="sng">
                <a:solidFill>
                  <a:schemeClr val="hlink"/>
                </a:solidFill>
                <a:hlinkClick r:id="rId3"/>
              </a:rPr>
              <a:t>https://forms.gle/qGoxb897FPjqsZ9fA</a:t>
            </a:r>
            <a:endParaRPr sz="2500"/>
          </a:p>
          <a:p>
            <a:pPr marL="0" lvl="0" indent="0" algn="ctr" rtl="0">
              <a:spcBef>
                <a:spcPts val="800"/>
              </a:spcBef>
              <a:spcAft>
                <a:spcPts val="0"/>
              </a:spcAft>
              <a:buClr>
                <a:schemeClr val="dk1"/>
              </a:buClr>
              <a:buSzPts val="1100"/>
              <a:buFont typeface="Arial"/>
              <a:buNone/>
            </a:pPr>
            <a:endParaRPr sz="3700"/>
          </a:p>
          <a:p>
            <a:pPr marL="0" lvl="0" indent="0" algn="l" rtl="0">
              <a:spcBef>
                <a:spcPts val="800"/>
              </a:spcBef>
              <a:spcAft>
                <a:spcPts val="0"/>
              </a:spcAft>
              <a:buNone/>
            </a:pPr>
            <a:endParaRPr/>
          </a:p>
        </p:txBody>
      </p:sp>
      <p:sp>
        <p:nvSpPr>
          <p:cNvPr id="386" name="Google Shape;386;p63"/>
          <p:cNvSpPr txBox="1">
            <a:spLocks noGrp="1"/>
          </p:cNvSpPr>
          <p:nvPr>
            <p:ph type="sldNum" idx="12"/>
          </p:nvPr>
        </p:nvSpPr>
        <p:spPr>
          <a:xfrm>
            <a:off x="8472458" y="4663216"/>
            <a:ext cx="548700" cy="3936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chemeClr val="lt1"/>
              </a:buClr>
              <a:buSzPts val="900"/>
              <a:buFont typeface="Calibri"/>
              <a:buNone/>
            </a:pPr>
            <a:fld id="{00000000-1234-1234-1234-123412341234}" type="slidenum">
              <a:rPr lang="en"/>
              <a:t>24</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Google Shape;205;p42"/>
          <p:cNvPicPr preferRelativeResize="0"/>
          <p:nvPr/>
        </p:nvPicPr>
        <p:blipFill>
          <a:blip r:embed="rId3">
            <a:alphaModFix/>
          </a:blip>
          <a:stretch>
            <a:fillRect/>
          </a:stretch>
        </p:blipFill>
        <p:spPr>
          <a:xfrm>
            <a:off x="68050" y="445513"/>
            <a:ext cx="8839200" cy="425248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p43"/>
          <p:cNvPicPr preferRelativeResize="0"/>
          <p:nvPr/>
        </p:nvPicPr>
        <p:blipFill rotWithShape="1">
          <a:blip r:embed="rId3">
            <a:alphaModFix/>
          </a:blip>
          <a:srcRect t="1560" b="-1560"/>
          <a:stretch/>
        </p:blipFill>
        <p:spPr>
          <a:xfrm>
            <a:off x="0" y="245300"/>
            <a:ext cx="8839198" cy="434206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44"/>
          <p:cNvPicPr preferRelativeResize="0"/>
          <p:nvPr/>
        </p:nvPicPr>
        <p:blipFill rotWithShape="1">
          <a:blip r:embed="rId3">
            <a:alphaModFix/>
          </a:blip>
          <a:srcRect t="-3594"/>
          <a:stretch/>
        </p:blipFill>
        <p:spPr>
          <a:xfrm>
            <a:off x="152400" y="516000"/>
            <a:ext cx="8839200" cy="4111500"/>
          </a:xfrm>
          <a:prstGeom prst="rect">
            <a:avLst/>
          </a:prstGeom>
          <a:noFill/>
          <a:ln>
            <a:noFill/>
          </a:ln>
        </p:spPr>
      </p:pic>
      <p:sp>
        <p:nvSpPr>
          <p:cNvPr id="216" name="Google Shape;216;p44"/>
          <p:cNvSpPr txBox="1"/>
          <p:nvPr/>
        </p:nvSpPr>
        <p:spPr>
          <a:xfrm>
            <a:off x="2588225" y="280275"/>
            <a:ext cx="34950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b="1"/>
              <a:t>April 6 Return</a:t>
            </a:r>
            <a:endParaRPr sz="2400" b="1"/>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45"/>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a:t>Reassigning Virtual Students</a:t>
            </a:r>
            <a:endParaRPr/>
          </a:p>
        </p:txBody>
      </p:sp>
      <p:sp>
        <p:nvSpPr>
          <p:cNvPr id="222" name="Google Shape;222;p45"/>
          <p:cNvSpPr txBox="1"/>
          <p:nvPr/>
        </p:nvSpPr>
        <p:spPr>
          <a:xfrm>
            <a:off x="581700" y="1362400"/>
            <a:ext cx="2143200" cy="708000"/>
          </a:xfrm>
          <a:prstGeom prst="rect">
            <a:avLst/>
          </a:prstGeom>
          <a:solidFill>
            <a:srgbClr val="EEB500"/>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latin typeface="Verdana"/>
                <a:ea typeface="Verdana"/>
                <a:cs typeface="Verdana"/>
                <a:sym typeface="Verdana"/>
              </a:rPr>
              <a:t>CURRENT: </a:t>
            </a:r>
            <a:endParaRPr sz="1700">
              <a:latin typeface="Verdana"/>
              <a:ea typeface="Verdana"/>
              <a:cs typeface="Verdana"/>
              <a:sym typeface="Verdana"/>
            </a:endParaRPr>
          </a:p>
          <a:p>
            <a:pPr marL="0" lvl="0" indent="0" algn="ctr" rtl="0">
              <a:spcBef>
                <a:spcPts val="0"/>
              </a:spcBef>
              <a:spcAft>
                <a:spcPts val="0"/>
              </a:spcAft>
              <a:buNone/>
            </a:pPr>
            <a:r>
              <a:rPr lang="en" sz="1700">
                <a:latin typeface="Verdana"/>
                <a:ea typeface="Verdana"/>
                <a:cs typeface="Verdana"/>
                <a:sym typeface="Verdana"/>
              </a:rPr>
              <a:t>Grade 2 Class A</a:t>
            </a:r>
            <a:endParaRPr sz="1700">
              <a:latin typeface="Verdana"/>
              <a:ea typeface="Verdana"/>
              <a:cs typeface="Verdana"/>
              <a:sym typeface="Verdana"/>
            </a:endParaRPr>
          </a:p>
        </p:txBody>
      </p:sp>
      <p:sp>
        <p:nvSpPr>
          <p:cNvPr id="223" name="Google Shape;223;p45"/>
          <p:cNvSpPr/>
          <p:nvPr/>
        </p:nvSpPr>
        <p:spPr>
          <a:xfrm>
            <a:off x="887850" y="3840000"/>
            <a:ext cx="1530900" cy="811200"/>
          </a:xfrm>
          <a:prstGeom prst="ellipse">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a:solidFill>
                  <a:srgbClr val="FFFFFF"/>
                </a:solidFill>
              </a:rPr>
              <a:t>Teacher </a:t>
            </a:r>
            <a:endParaRPr sz="1700">
              <a:solidFill>
                <a:srgbClr val="FFFFFF"/>
              </a:solidFill>
            </a:endParaRPr>
          </a:p>
        </p:txBody>
      </p:sp>
      <p:sp>
        <p:nvSpPr>
          <p:cNvPr id="224" name="Google Shape;224;p45"/>
          <p:cNvSpPr/>
          <p:nvPr/>
        </p:nvSpPr>
        <p:spPr>
          <a:xfrm>
            <a:off x="866450" y="2571750"/>
            <a:ext cx="1683900" cy="1115400"/>
          </a:xfrm>
          <a:prstGeom prst="round2SameRect">
            <a:avLst>
              <a:gd name="adj1" fmla="val 16667"/>
              <a:gd name="adj2" fmla="val 0"/>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900">
                <a:solidFill>
                  <a:srgbClr val="FFFFFF"/>
                </a:solidFill>
              </a:rPr>
              <a:t>24 </a:t>
            </a:r>
            <a:endParaRPr sz="1900">
              <a:solidFill>
                <a:srgbClr val="FFFFFF"/>
              </a:solidFill>
            </a:endParaRPr>
          </a:p>
          <a:p>
            <a:pPr marL="0" lvl="0" indent="0" algn="ctr" rtl="0">
              <a:spcBef>
                <a:spcPts val="0"/>
              </a:spcBef>
              <a:spcAft>
                <a:spcPts val="0"/>
              </a:spcAft>
              <a:buNone/>
            </a:pPr>
            <a:r>
              <a:rPr lang="en" sz="1900">
                <a:solidFill>
                  <a:srgbClr val="FFFFFF"/>
                </a:solidFill>
              </a:rPr>
              <a:t>Virtual Students</a:t>
            </a:r>
            <a:endParaRPr sz="1900">
              <a:solidFill>
                <a:srgbClr val="FFFFFF"/>
              </a:solidFill>
            </a:endParaRPr>
          </a:p>
        </p:txBody>
      </p:sp>
      <p:sp>
        <p:nvSpPr>
          <p:cNvPr id="225" name="Google Shape;225;p45"/>
          <p:cNvSpPr txBox="1"/>
          <p:nvPr/>
        </p:nvSpPr>
        <p:spPr>
          <a:xfrm>
            <a:off x="4572000" y="1069400"/>
            <a:ext cx="2143200" cy="708000"/>
          </a:xfrm>
          <a:prstGeom prst="rect">
            <a:avLst/>
          </a:prstGeom>
          <a:solidFill>
            <a:srgbClr val="EEB500"/>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latin typeface="Verdana"/>
                <a:ea typeface="Verdana"/>
                <a:cs typeface="Verdana"/>
                <a:sym typeface="Verdana"/>
              </a:rPr>
              <a:t>MARCH 15</a:t>
            </a:r>
            <a:endParaRPr sz="1700">
              <a:latin typeface="Verdana"/>
              <a:ea typeface="Verdana"/>
              <a:cs typeface="Verdana"/>
              <a:sym typeface="Verdana"/>
            </a:endParaRPr>
          </a:p>
          <a:p>
            <a:pPr marL="0" lvl="0" indent="0" algn="ctr" rtl="0">
              <a:spcBef>
                <a:spcPts val="0"/>
              </a:spcBef>
              <a:spcAft>
                <a:spcPts val="0"/>
              </a:spcAft>
              <a:buNone/>
            </a:pPr>
            <a:r>
              <a:rPr lang="en" sz="1700">
                <a:latin typeface="Verdana"/>
                <a:ea typeface="Verdana"/>
                <a:cs typeface="Verdana"/>
                <a:sym typeface="Verdana"/>
              </a:rPr>
              <a:t>Class A</a:t>
            </a:r>
            <a:endParaRPr sz="1700">
              <a:latin typeface="Verdana"/>
              <a:ea typeface="Verdana"/>
              <a:cs typeface="Verdana"/>
              <a:sym typeface="Verdana"/>
            </a:endParaRPr>
          </a:p>
        </p:txBody>
      </p:sp>
      <p:cxnSp>
        <p:nvCxnSpPr>
          <p:cNvPr id="226" name="Google Shape;226;p45"/>
          <p:cNvCxnSpPr/>
          <p:nvPr/>
        </p:nvCxnSpPr>
        <p:spPr>
          <a:xfrm>
            <a:off x="3168775" y="1331800"/>
            <a:ext cx="15300" cy="3245400"/>
          </a:xfrm>
          <a:prstGeom prst="straightConnector1">
            <a:avLst/>
          </a:prstGeom>
          <a:noFill/>
          <a:ln w="28575" cap="flat" cmpd="sng">
            <a:solidFill>
              <a:schemeClr val="dk2"/>
            </a:solidFill>
            <a:prstDash val="solid"/>
            <a:round/>
            <a:headEnd type="none" w="med" len="med"/>
            <a:tailEnd type="none" w="med" len="med"/>
          </a:ln>
        </p:spPr>
      </p:cxnSp>
      <p:sp>
        <p:nvSpPr>
          <p:cNvPr id="227" name="Google Shape;227;p45"/>
          <p:cNvSpPr/>
          <p:nvPr/>
        </p:nvSpPr>
        <p:spPr>
          <a:xfrm>
            <a:off x="5673875" y="2724600"/>
            <a:ext cx="1683900" cy="1115400"/>
          </a:xfrm>
          <a:prstGeom prst="round2SameRect">
            <a:avLst>
              <a:gd name="adj1" fmla="val 16667"/>
              <a:gd name="adj2" fmla="val 0"/>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900">
                <a:solidFill>
                  <a:srgbClr val="FFFFFF"/>
                </a:solidFill>
              </a:rPr>
              <a:t>19</a:t>
            </a:r>
            <a:endParaRPr sz="1900">
              <a:solidFill>
                <a:srgbClr val="FFFFFF"/>
              </a:solidFill>
            </a:endParaRPr>
          </a:p>
          <a:p>
            <a:pPr marL="0" lvl="0" indent="0" algn="ctr" rtl="0">
              <a:spcBef>
                <a:spcPts val="0"/>
              </a:spcBef>
              <a:spcAft>
                <a:spcPts val="0"/>
              </a:spcAft>
              <a:buNone/>
            </a:pPr>
            <a:r>
              <a:rPr lang="en" sz="1900">
                <a:solidFill>
                  <a:srgbClr val="FFFFFF"/>
                </a:solidFill>
              </a:rPr>
              <a:t>In Person Students</a:t>
            </a:r>
            <a:endParaRPr sz="1900">
              <a:solidFill>
                <a:srgbClr val="FFFFFF"/>
              </a:solidFill>
            </a:endParaRPr>
          </a:p>
        </p:txBody>
      </p:sp>
      <p:sp>
        <p:nvSpPr>
          <p:cNvPr id="228" name="Google Shape;228;p45"/>
          <p:cNvSpPr/>
          <p:nvPr/>
        </p:nvSpPr>
        <p:spPr>
          <a:xfrm>
            <a:off x="7623413" y="2616075"/>
            <a:ext cx="1530900" cy="811200"/>
          </a:xfrm>
          <a:prstGeom prst="ellipse">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a:solidFill>
                  <a:srgbClr val="FFFFFF"/>
                </a:solidFill>
              </a:rPr>
              <a:t>Staff </a:t>
            </a:r>
            <a:endParaRPr sz="1700">
              <a:solidFill>
                <a:srgbClr val="FFFFFF"/>
              </a:solidFill>
            </a:endParaRPr>
          </a:p>
        </p:txBody>
      </p:sp>
      <p:sp>
        <p:nvSpPr>
          <p:cNvPr id="229" name="Google Shape;229;p45"/>
          <p:cNvSpPr/>
          <p:nvPr/>
        </p:nvSpPr>
        <p:spPr>
          <a:xfrm>
            <a:off x="3248200" y="2755750"/>
            <a:ext cx="1683900" cy="1115400"/>
          </a:xfrm>
          <a:prstGeom prst="round2SameRect">
            <a:avLst>
              <a:gd name="adj1" fmla="val 16667"/>
              <a:gd name="adj2" fmla="val 0"/>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900">
                <a:solidFill>
                  <a:srgbClr val="FFFFFF"/>
                </a:solidFill>
              </a:rPr>
              <a:t>5</a:t>
            </a:r>
            <a:endParaRPr sz="1900">
              <a:solidFill>
                <a:srgbClr val="FFFFFF"/>
              </a:solidFill>
            </a:endParaRPr>
          </a:p>
          <a:p>
            <a:pPr marL="0" lvl="0" indent="0" algn="ctr" rtl="0">
              <a:spcBef>
                <a:spcPts val="0"/>
              </a:spcBef>
              <a:spcAft>
                <a:spcPts val="0"/>
              </a:spcAft>
              <a:buNone/>
            </a:pPr>
            <a:r>
              <a:rPr lang="en" sz="1900">
                <a:solidFill>
                  <a:srgbClr val="FFFFFF"/>
                </a:solidFill>
              </a:rPr>
              <a:t>Virtual Students</a:t>
            </a:r>
            <a:endParaRPr sz="1900">
              <a:solidFill>
                <a:srgbClr val="FFFFFF"/>
              </a:solidFill>
            </a:endParaRPr>
          </a:p>
        </p:txBody>
      </p:sp>
      <p:sp>
        <p:nvSpPr>
          <p:cNvPr id="230" name="Google Shape;230;p45"/>
          <p:cNvSpPr/>
          <p:nvPr/>
        </p:nvSpPr>
        <p:spPr>
          <a:xfrm>
            <a:off x="7623425" y="1644100"/>
            <a:ext cx="1530900" cy="811200"/>
          </a:xfrm>
          <a:prstGeom prst="ellipse">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a:solidFill>
                  <a:srgbClr val="FFFFFF"/>
                </a:solidFill>
              </a:rPr>
              <a:t>Teacher </a:t>
            </a:r>
            <a:endParaRPr sz="1700">
              <a:solidFill>
                <a:srgbClr val="FFFFFF"/>
              </a:solidFill>
            </a:endParaRPr>
          </a:p>
        </p:txBody>
      </p:sp>
      <p:sp>
        <p:nvSpPr>
          <p:cNvPr id="231" name="Google Shape;231;p45"/>
          <p:cNvSpPr txBox="1"/>
          <p:nvPr/>
        </p:nvSpPr>
        <p:spPr>
          <a:xfrm>
            <a:off x="152400" y="152400"/>
            <a:ext cx="30000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FFFFFF"/>
                </a:solidFill>
              </a:rPr>
              <a:t>1 </a:t>
            </a:r>
            <a:endParaRPr/>
          </a:p>
        </p:txBody>
      </p:sp>
      <p:sp>
        <p:nvSpPr>
          <p:cNvPr id="232" name="Google Shape;232;p45"/>
          <p:cNvSpPr/>
          <p:nvPr/>
        </p:nvSpPr>
        <p:spPr>
          <a:xfrm>
            <a:off x="7568775" y="3588050"/>
            <a:ext cx="1530900" cy="811200"/>
          </a:xfrm>
          <a:prstGeom prst="ellipse">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a:solidFill>
                  <a:srgbClr val="FFFFFF"/>
                </a:solidFill>
              </a:rPr>
              <a:t>Staff </a:t>
            </a:r>
            <a:endParaRPr sz="1700">
              <a:solidFill>
                <a:srgbClr val="FFFFFF"/>
              </a:solidFill>
            </a:endParaRPr>
          </a:p>
        </p:txBody>
      </p:sp>
      <p:sp>
        <p:nvSpPr>
          <p:cNvPr id="233" name="Google Shape;233;p45"/>
          <p:cNvSpPr txBox="1"/>
          <p:nvPr/>
        </p:nvSpPr>
        <p:spPr>
          <a:xfrm>
            <a:off x="4942450" y="3177900"/>
            <a:ext cx="7878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Verdana"/>
                <a:ea typeface="Verdana"/>
                <a:cs typeface="Verdana"/>
                <a:sym typeface="Verdana"/>
              </a:rPr>
              <a:t>➕</a:t>
            </a:r>
            <a:endParaRPr>
              <a:latin typeface="Verdana"/>
              <a:ea typeface="Verdana"/>
              <a:cs typeface="Verdana"/>
              <a:sym typeface="Verdana"/>
            </a:endParaRPr>
          </a:p>
        </p:txBody>
      </p:sp>
      <p:sp>
        <p:nvSpPr>
          <p:cNvPr id="234" name="Google Shape;234;p45"/>
          <p:cNvSpPr/>
          <p:nvPr/>
        </p:nvSpPr>
        <p:spPr>
          <a:xfrm>
            <a:off x="5408225" y="2002300"/>
            <a:ext cx="2215200" cy="593100"/>
          </a:xfrm>
          <a:prstGeom prst="rect">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2 Classrooms</a:t>
            </a:r>
            <a:endParaRPr/>
          </a:p>
          <a:p>
            <a:pPr marL="0" lvl="0" indent="0" algn="ctr" rtl="0">
              <a:spcBef>
                <a:spcPts val="0"/>
              </a:spcBef>
              <a:spcAft>
                <a:spcPts val="0"/>
              </a:spcAft>
              <a:buNone/>
            </a:pPr>
            <a:r>
              <a:rPr lang="en"/>
              <a:t>Each room permits 12-15 bodies</a:t>
            </a:r>
            <a:endParaRPr/>
          </a:p>
        </p:txBody>
      </p:sp>
      <p:sp>
        <p:nvSpPr>
          <p:cNvPr id="235" name="Google Shape;235;p45"/>
          <p:cNvSpPr/>
          <p:nvPr/>
        </p:nvSpPr>
        <p:spPr>
          <a:xfrm>
            <a:off x="3186624" y="2022975"/>
            <a:ext cx="2113200" cy="593100"/>
          </a:xfrm>
          <a:prstGeom prst="rect">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Logging in from home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46"/>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a:t>Reassigning Virtual Students</a:t>
            </a:r>
            <a:endParaRPr/>
          </a:p>
        </p:txBody>
      </p:sp>
      <p:sp>
        <p:nvSpPr>
          <p:cNvPr id="241" name="Google Shape;241;p46"/>
          <p:cNvSpPr txBox="1"/>
          <p:nvPr/>
        </p:nvSpPr>
        <p:spPr>
          <a:xfrm>
            <a:off x="581700" y="1362400"/>
            <a:ext cx="2143200" cy="708000"/>
          </a:xfrm>
          <a:prstGeom prst="rect">
            <a:avLst/>
          </a:prstGeom>
          <a:solidFill>
            <a:srgbClr val="EEB500"/>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latin typeface="Verdana"/>
                <a:ea typeface="Verdana"/>
                <a:cs typeface="Verdana"/>
                <a:sym typeface="Verdana"/>
              </a:rPr>
              <a:t>CURRENT: </a:t>
            </a:r>
            <a:endParaRPr sz="1700">
              <a:latin typeface="Verdana"/>
              <a:ea typeface="Verdana"/>
              <a:cs typeface="Verdana"/>
              <a:sym typeface="Verdana"/>
            </a:endParaRPr>
          </a:p>
          <a:p>
            <a:pPr marL="0" lvl="0" indent="0" algn="ctr" rtl="0">
              <a:spcBef>
                <a:spcPts val="0"/>
              </a:spcBef>
              <a:spcAft>
                <a:spcPts val="0"/>
              </a:spcAft>
              <a:buNone/>
            </a:pPr>
            <a:r>
              <a:rPr lang="en" sz="1700">
                <a:latin typeface="Verdana"/>
                <a:ea typeface="Verdana"/>
                <a:cs typeface="Verdana"/>
                <a:sym typeface="Verdana"/>
              </a:rPr>
              <a:t>Grade 12 Class A</a:t>
            </a:r>
            <a:endParaRPr sz="1700">
              <a:latin typeface="Verdana"/>
              <a:ea typeface="Verdana"/>
              <a:cs typeface="Verdana"/>
              <a:sym typeface="Verdana"/>
            </a:endParaRPr>
          </a:p>
        </p:txBody>
      </p:sp>
      <p:sp>
        <p:nvSpPr>
          <p:cNvPr id="242" name="Google Shape;242;p46"/>
          <p:cNvSpPr/>
          <p:nvPr/>
        </p:nvSpPr>
        <p:spPr>
          <a:xfrm>
            <a:off x="887850" y="3840000"/>
            <a:ext cx="1530900" cy="811200"/>
          </a:xfrm>
          <a:prstGeom prst="ellipse">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a:solidFill>
                  <a:srgbClr val="FFFFFF"/>
                </a:solidFill>
              </a:rPr>
              <a:t>Teacher </a:t>
            </a:r>
            <a:endParaRPr sz="1700">
              <a:solidFill>
                <a:srgbClr val="FFFFFF"/>
              </a:solidFill>
            </a:endParaRPr>
          </a:p>
        </p:txBody>
      </p:sp>
      <p:sp>
        <p:nvSpPr>
          <p:cNvPr id="243" name="Google Shape;243;p46"/>
          <p:cNvSpPr/>
          <p:nvPr/>
        </p:nvSpPr>
        <p:spPr>
          <a:xfrm>
            <a:off x="866450" y="2571750"/>
            <a:ext cx="1683900" cy="1115400"/>
          </a:xfrm>
          <a:prstGeom prst="round2SameRect">
            <a:avLst>
              <a:gd name="adj1" fmla="val 16667"/>
              <a:gd name="adj2" fmla="val 0"/>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900">
                <a:solidFill>
                  <a:srgbClr val="FFFFFF"/>
                </a:solidFill>
              </a:rPr>
              <a:t>26 </a:t>
            </a:r>
            <a:endParaRPr sz="1900">
              <a:solidFill>
                <a:srgbClr val="FFFFFF"/>
              </a:solidFill>
            </a:endParaRPr>
          </a:p>
          <a:p>
            <a:pPr marL="0" lvl="0" indent="0" algn="ctr" rtl="0">
              <a:spcBef>
                <a:spcPts val="0"/>
              </a:spcBef>
              <a:spcAft>
                <a:spcPts val="0"/>
              </a:spcAft>
              <a:buNone/>
            </a:pPr>
            <a:r>
              <a:rPr lang="en" sz="1900">
                <a:solidFill>
                  <a:srgbClr val="FFFFFF"/>
                </a:solidFill>
              </a:rPr>
              <a:t>Virtual Students</a:t>
            </a:r>
            <a:endParaRPr sz="1900">
              <a:solidFill>
                <a:srgbClr val="FFFFFF"/>
              </a:solidFill>
            </a:endParaRPr>
          </a:p>
        </p:txBody>
      </p:sp>
      <p:sp>
        <p:nvSpPr>
          <p:cNvPr id="244" name="Google Shape;244;p46"/>
          <p:cNvSpPr txBox="1"/>
          <p:nvPr/>
        </p:nvSpPr>
        <p:spPr>
          <a:xfrm>
            <a:off x="4572000" y="1069400"/>
            <a:ext cx="2143200" cy="708000"/>
          </a:xfrm>
          <a:prstGeom prst="rect">
            <a:avLst/>
          </a:prstGeom>
          <a:solidFill>
            <a:srgbClr val="EEB500"/>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latin typeface="Verdana"/>
                <a:ea typeface="Verdana"/>
                <a:cs typeface="Verdana"/>
                <a:sym typeface="Verdana"/>
              </a:rPr>
              <a:t>MARCH 15</a:t>
            </a:r>
            <a:endParaRPr sz="1700">
              <a:latin typeface="Verdana"/>
              <a:ea typeface="Verdana"/>
              <a:cs typeface="Verdana"/>
              <a:sym typeface="Verdana"/>
            </a:endParaRPr>
          </a:p>
          <a:p>
            <a:pPr marL="0" lvl="0" indent="0" algn="ctr" rtl="0">
              <a:spcBef>
                <a:spcPts val="0"/>
              </a:spcBef>
              <a:spcAft>
                <a:spcPts val="0"/>
              </a:spcAft>
              <a:buNone/>
            </a:pPr>
            <a:r>
              <a:rPr lang="en" sz="1700">
                <a:latin typeface="Verdana"/>
                <a:ea typeface="Verdana"/>
                <a:cs typeface="Verdana"/>
                <a:sym typeface="Verdana"/>
              </a:rPr>
              <a:t>Class A</a:t>
            </a:r>
            <a:endParaRPr sz="1700">
              <a:latin typeface="Verdana"/>
              <a:ea typeface="Verdana"/>
              <a:cs typeface="Verdana"/>
              <a:sym typeface="Verdana"/>
            </a:endParaRPr>
          </a:p>
        </p:txBody>
      </p:sp>
      <p:cxnSp>
        <p:nvCxnSpPr>
          <p:cNvPr id="245" name="Google Shape;245;p46"/>
          <p:cNvCxnSpPr/>
          <p:nvPr/>
        </p:nvCxnSpPr>
        <p:spPr>
          <a:xfrm>
            <a:off x="3168775" y="1331800"/>
            <a:ext cx="15300" cy="3245400"/>
          </a:xfrm>
          <a:prstGeom prst="straightConnector1">
            <a:avLst/>
          </a:prstGeom>
          <a:noFill/>
          <a:ln w="28575" cap="flat" cmpd="sng">
            <a:solidFill>
              <a:schemeClr val="dk2"/>
            </a:solidFill>
            <a:prstDash val="solid"/>
            <a:round/>
            <a:headEnd type="none" w="med" len="med"/>
            <a:tailEnd type="none" w="med" len="med"/>
          </a:ln>
        </p:spPr>
      </p:cxnSp>
      <p:sp>
        <p:nvSpPr>
          <p:cNvPr id="246" name="Google Shape;246;p46"/>
          <p:cNvSpPr/>
          <p:nvPr/>
        </p:nvSpPr>
        <p:spPr>
          <a:xfrm>
            <a:off x="5673875" y="2724600"/>
            <a:ext cx="1683900" cy="1115400"/>
          </a:xfrm>
          <a:prstGeom prst="round2SameRect">
            <a:avLst>
              <a:gd name="adj1" fmla="val 16667"/>
              <a:gd name="adj2" fmla="val 0"/>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900">
                <a:solidFill>
                  <a:srgbClr val="FFFFFF"/>
                </a:solidFill>
              </a:rPr>
              <a:t>23</a:t>
            </a:r>
            <a:endParaRPr sz="1900">
              <a:solidFill>
                <a:srgbClr val="FFFFFF"/>
              </a:solidFill>
            </a:endParaRPr>
          </a:p>
          <a:p>
            <a:pPr marL="0" lvl="0" indent="0" algn="ctr" rtl="0">
              <a:spcBef>
                <a:spcPts val="0"/>
              </a:spcBef>
              <a:spcAft>
                <a:spcPts val="0"/>
              </a:spcAft>
              <a:buNone/>
            </a:pPr>
            <a:r>
              <a:rPr lang="en" sz="1900">
                <a:solidFill>
                  <a:srgbClr val="FFFFFF"/>
                </a:solidFill>
              </a:rPr>
              <a:t>Virtual Students</a:t>
            </a:r>
            <a:endParaRPr sz="1900">
              <a:solidFill>
                <a:srgbClr val="FFFFFF"/>
              </a:solidFill>
            </a:endParaRPr>
          </a:p>
        </p:txBody>
      </p:sp>
      <p:sp>
        <p:nvSpPr>
          <p:cNvPr id="247" name="Google Shape;247;p46"/>
          <p:cNvSpPr/>
          <p:nvPr/>
        </p:nvSpPr>
        <p:spPr>
          <a:xfrm>
            <a:off x="7623413" y="2616075"/>
            <a:ext cx="1530900" cy="811200"/>
          </a:xfrm>
          <a:prstGeom prst="ellipse">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a:solidFill>
                  <a:srgbClr val="FFFFFF"/>
                </a:solidFill>
              </a:rPr>
              <a:t>Staff </a:t>
            </a:r>
            <a:endParaRPr sz="1700">
              <a:solidFill>
                <a:srgbClr val="FFFFFF"/>
              </a:solidFill>
            </a:endParaRPr>
          </a:p>
        </p:txBody>
      </p:sp>
      <p:sp>
        <p:nvSpPr>
          <p:cNvPr id="248" name="Google Shape;248;p46"/>
          <p:cNvSpPr/>
          <p:nvPr/>
        </p:nvSpPr>
        <p:spPr>
          <a:xfrm>
            <a:off x="3248200" y="2755750"/>
            <a:ext cx="1683900" cy="1115400"/>
          </a:xfrm>
          <a:prstGeom prst="round2SameRect">
            <a:avLst>
              <a:gd name="adj1" fmla="val 16667"/>
              <a:gd name="adj2" fmla="val 0"/>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900">
                <a:solidFill>
                  <a:srgbClr val="FFFFFF"/>
                </a:solidFill>
              </a:rPr>
              <a:t>3</a:t>
            </a:r>
            <a:endParaRPr sz="1900">
              <a:solidFill>
                <a:srgbClr val="FFFFFF"/>
              </a:solidFill>
            </a:endParaRPr>
          </a:p>
          <a:p>
            <a:pPr marL="0" lvl="0" indent="0" algn="ctr" rtl="0">
              <a:spcBef>
                <a:spcPts val="0"/>
              </a:spcBef>
              <a:spcAft>
                <a:spcPts val="0"/>
              </a:spcAft>
              <a:buNone/>
            </a:pPr>
            <a:r>
              <a:rPr lang="en" sz="1900">
                <a:solidFill>
                  <a:srgbClr val="FFFFFF"/>
                </a:solidFill>
              </a:rPr>
              <a:t>Virtual Students</a:t>
            </a:r>
            <a:endParaRPr sz="1900">
              <a:solidFill>
                <a:srgbClr val="FFFFFF"/>
              </a:solidFill>
            </a:endParaRPr>
          </a:p>
        </p:txBody>
      </p:sp>
      <p:sp>
        <p:nvSpPr>
          <p:cNvPr id="249" name="Google Shape;249;p46"/>
          <p:cNvSpPr/>
          <p:nvPr/>
        </p:nvSpPr>
        <p:spPr>
          <a:xfrm>
            <a:off x="7623425" y="1644100"/>
            <a:ext cx="1530900" cy="811200"/>
          </a:xfrm>
          <a:prstGeom prst="ellipse">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a:solidFill>
                  <a:srgbClr val="FFFFFF"/>
                </a:solidFill>
              </a:rPr>
              <a:t>Teacher </a:t>
            </a:r>
            <a:endParaRPr sz="1700">
              <a:solidFill>
                <a:srgbClr val="FFFFFF"/>
              </a:solidFill>
            </a:endParaRPr>
          </a:p>
        </p:txBody>
      </p:sp>
      <p:sp>
        <p:nvSpPr>
          <p:cNvPr id="250" name="Google Shape;250;p46"/>
          <p:cNvSpPr txBox="1"/>
          <p:nvPr/>
        </p:nvSpPr>
        <p:spPr>
          <a:xfrm>
            <a:off x="152400" y="152400"/>
            <a:ext cx="30000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FFFFFF"/>
                </a:solidFill>
              </a:rPr>
              <a:t>1 </a:t>
            </a:r>
            <a:endParaRPr/>
          </a:p>
        </p:txBody>
      </p:sp>
      <p:sp>
        <p:nvSpPr>
          <p:cNvPr id="251" name="Google Shape;251;p46"/>
          <p:cNvSpPr txBox="1"/>
          <p:nvPr/>
        </p:nvSpPr>
        <p:spPr>
          <a:xfrm>
            <a:off x="4942450" y="3177900"/>
            <a:ext cx="7878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Verdana"/>
                <a:ea typeface="Verdana"/>
                <a:cs typeface="Verdana"/>
                <a:sym typeface="Verdana"/>
              </a:rPr>
              <a:t>➕</a:t>
            </a:r>
            <a:endParaRPr>
              <a:latin typeface="Verdana"/>
              <a:ea typeface="Verdana"/>
              <a:cs typeface="Verdana"/>
              <a:sym typeface="Verdana"/>
            </a:endParaRPr>
          </a:p>
        </p:txBody>
      </p:sp>
      <p:sp>
        <p:nvSpPr>
          <p:cNvPr id="252" name="Google Shape;252;p46"/>
          <p:cNvSpPr/>
          <p:nvPr/>
        </p:nvSpPr>
        <p:spPr>
          <a:xfrm>
            <a:off x="3168775" y="1862200"/>
            <a:ext cx="2215200" cy="593100"/>
          </a:xfrm>
          <a:prstGeom prst="rect">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1 Classroom</a:t>
            </a:r>
            <a:endParaRPr/>
          </a:p>
          <a:p>
            <a:pPr marL="0" lvl="0" indent="0" algn="l" rtl="0">
              <a:spcBef>
                <a:spcPts val="0"/>
              </a:spcBef>
              <a:spcAft>
                <a:spcPts val="0"/>
              </a:spcAft>
              <a:buNone/>
            </a:pPr>
            <a:endParaRPr/>
          </a:p>
        </p:txBody>
      </p:sp>
      <p:sp>
        <p:nvSpPr>
          <p:cNvPr id="253" name="Google Shape;253;p46"/>
          <p:cNvSpPr/>
          <p:nvPr/>
        </p:nvSpPr>
        <p:spPr>
          <a:xfrm>
            <a:off x="5447099" y="1862200"/>
            <a:ext cx="2113200" cy="593100"/>
          </a:xfrm>
          <a:prstGeom prst="rect">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Logging in from home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47"/>
          <p:cNvSpPr txBox="1">
            <a:spLocks noGrp="1"/>
          </p:cNvSpPr>
          <p:nvPr>
            <p:ph type="ctrTitle"/>
          </p:nvPr>
        </p:nvSpPr>
        <p:spPr>
          <a:xfrm>
            <a:off x="1094300" y="481322"/>
            <a:ext cx="6858000" cy="879900"/>
          </a:xfrm>
          <a:prstGeom prst="rect">
            <a:avLst/>
          </a:prstGeom>
        </p:spPr>
        <p:txBody>
          <a:bodyPr spcFirstLastPara="1" wrap="square" lIns="68575" tIns="34275" rIns="68575" bIns="34275" anchor="b" anchorCtr="0">
            <a:noAutofit/>
          </a:bodyPr>
          <a:lstStyle/>
          <a:p>
            <a:pPr marL="0" lvl="0" indent="0" algn="ctr" rtl="0">
              <a:spcBef>
                <a:spcPts val="0"/>
              </a:spcBef>
              <a:spcAft>
                <a:spcPts val="0"/>
              </a:spcAft>
              <a:buNone/>
            </a:pPr>
            <a:r>
              <a:rPr lang="en" sz="3500"/>
              <a:t>Students Fully Included in General Education Classes</a:t>
            </a:r>
            <a:endParaRPr sz="3500"/>
          </a:p>
        </p:txBody>
      </p:sp>
      <p:sp>
        <p:nvSpPr>
          <p:cNvPr id="259" name="Google Shape;259;p47"/>
          <p:cNvSpPr txBox="1">
            <a:spLocks noGrp="1"/>
          </p:cNvSpPr>
          <p:nvPr>
            <p:ph type="subTitle" idx="1"/>
          </p:nvPr>
        </p:nvSpPr>
        <p:spPr>
          <a:xfrm>
            <a:off x="81150" y="1361225"/>
            <a:ext cx="8981700" cy="3120900"/>
          </a:xfrm>
          <a:prstGeom prst="rect">
            <a:avLst/>
          </a:prstGeom>
        </p:spPr>
        <p:txBody>
          <a:bodyPr spcFirstLastPara="1" wrap="square" lIns="68575" tIns="34275" rIns="68575" bIns="34275" anchor="t" anchorCtr="0">
            <a:noAutofit/>
          </a:bodyPr>
          <a:lstStyle/>
          <a:p>
            <a:pPr marL="457200" lvl="0" indent="-400050" algn="l" rtl="0">
              <a:spcBef>
                <a:spcPts val="800"/>
              </a:spcBef>
              <a:spcAft>
                <a:spcPts val="0"/>
              </a:spcAft>
              <a:buSzPts val="2700"/>
              <a:buChar char="●"/>
            </a:pPr>
            <a:r>
              <a:rPr lang="en"/>
              <a:t>Each school is developing a plan based on the number of students coming back and remaining virtual.</a:t>
            </a:r>
            <a:endParaRPr/>
          </a:p>
          <a:p>
            <a:pPr marL="457200" lvl="0" indent="-400050" algn="l" rtl="0">
              <a:spcBef>
                <a:spcPts val="0"/>
              </a:spcBef>
              <a:spcAft>
                <a:spcPts val="0"/>
              </a:spcAft>
              <a:buSzPts val="2700"/>
              <a:buChar char="●"/>
            </a:pPr>
            <a:r>
              <a:rPr lang="en"/>
              <a:t>Each school will be presenting a plan to the school community</a:t>
            </a:r>
            <a:endParaRPr/>
          </a:p>
          <a:p>
            <a:pPr marL="457200" lvl="0" indent="-400050" algn="l" rtl="0">
              <a:spcBef>
                <a:spcPts val="0"/>
              </a:spcBef>
              <a:spcAft>
                <a:spcPts val="0"/>
              </a:spcAft>
              <a:buSzPts val="2700"/>
              <a:buChar char="●"/>
            </a:pPr>
            <a:r>
              <a:rPr lang="en"/>
              <a:t>Each school is responsible for making sure students who receive services will receive the on the IEP services during the school day</a:t>
            </a:r>
            <a:endParaRPr/>
          </a:p>
          <a:p>
            <a:pPr marL="0" lvl="0" indent="0" algn="l" rtl="0">
              <a:spcBef>
                <a:spcPts val="800"/>
              </a:spcBef>
              <a:spcAft>
                <a:spcPts val="0"/>
              </a:spcAft>
              <a:buNone/>
            </a:pPr>
            <a:endParaRPr/>
          </a:p>
          <a:p>
            <a:pPr marL="0" lvl="0" indent="0" algn="l" rtl="0">
              <a:spcBef>
                <a:spcPts val="800"/>
              </a:spcBef>
              <a:spcAft>
                <a:spcPts val="0"/>
              </a:spcAft>
              <a:buNone/>
            </a:pPr>
            <a:endParaRPr/>
          </a:p>
        </p:txBody>
      </p:sp>
      <p:sp>
        <p:nvSpPr>
          <p:cNvPr id="260" name="Google Shape;260;p47"/>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chemeClr val="lt1"/>
              </a:buClr>
              <a:buSzPts val="900"/>
              <a:buFont typeface="Calibri"/>
              <a:buNone/>
            </a:pPr>
            <a:fld id="{00000000-1234-1234-1234-123412341234}" type="slidenum">
              <a:rPr lang="en"/>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48"/>
          <p:cNvSpPr txBox="1">
            <a:spLocks noGrp="1"/>
          </p:cNvSpPr>
          <p:nvPr>
            <p:ph type="title"/>
          </p:nvPr>
        </p:nvSpPr>
        <p:spPr>
          <a:xfrm>
            <a:off x="136150" y="174675"/>
            <a:ext cx="8885100" cy="9195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sz="2500"/>
              <a:t>Related Services: </a:t>
            </a:r>
            <a:endParaRPr sz="2500"/>
          </a:p>
          <a:p>
            <a:pPr marL="0" lvl="0" indent="0" algn="ctr" rtl="0">
              <a:spcBef>
                <a:spcPts val="0"/>
              </a:spcBef>
              <a:spcAft>
                <a:spcPts val="0"/>
              </a:spcAft>
              <a:buNone/>
            </a:pPr>
            <a:endParaRPr sz="2500"/>
          </a:p>
        </p:txBody>
      </p:sp>
      <p:sp>
        <p:nvSpPr>
          <p:cNvPr id="266" name="Google Shape;266;p48"/>
          <p:cNvSpPr txBox="1">
            <a:spLocks noGrp="1"/>
          </p:cNvSpPr>
          <p:nvPr>
            <p:ph type="body" idx="1"/>
          </p:nvPr>
        </p:nvSpPr>
        <p:spPr>
          <a:xfrm>
            <a:off x="136150" y="0"/>
            <a:ext cx="8380800" cy="3484800"/>
          </a:xfrm>
          <a:prstGeom prst="rect">
            <a:avLst/>
          </a:prstGeom>
        </p:spPr>
        <p:txBody>
          <a:bodyPr spcFirstLastPara="1" wrap="square" lIns="68575" tIns="34275" rIns="68575" bIns="34275" anchor="t" anchorCtr="0">
            <a:noAutofit/>
          </a:bodyPr>
          <a:lstStyle/>
          <a:p>
            <a:pPr marL="0" lvl="0" indent="0" algn="just" rtl="0">
              <a:lnSpc>
                <a:spcPct val="100000"/>
              </a:lnSpc>
              <a:spcBef>
                <a:spcPts val="0"/>
              </a:spcBef>
              <a:spcAft>
                <a:spcPts val="0"/>
              </a:spcAft>
              <a:buNone/>
            </a:pPr>
            <a:endParaRPr sz="1800"/>
          </a:p>
          <a:p>
            <a:pPr marL="0" lvl="0" indent="0" algn="just" rtl="0">
              <a:lnSpc>
                <a:spcPct val="100000"/>
              </a:lnSpc>
              <a:spcBef>
                <a:spcPts val="0"/>
              </a:spcBef>
              <a:spcAft>
                <a:spcPts val="0"/>
              </a:spcAft>
              <a:buNone/>
            </a:pPr>
            <a:endParaRPr sz="1800" b="1"/>
          </a:p>
          <a:p>
            <a:pPr marL="0" lvl="0" indent="0" algn="just" rtl="0">
              <a:lnSpc>
                <a:spcPct val="100000"/>
              </a:lnSpc>
              <a:spcBef>
                <a:spcPts val="0"/>
              </a:spcBef>
              <a:spcAft>
                <a:spcPts val="0"/>
              </a:spcAft>
              <a:buNone/>
            </a:pPr>
            <a:r>
              <a:rPr lang="en" sz="1800" b="1" u="sng">
                <a:latin typeface="Times New Roman"/>
                <a:ea typeface="Times New Roman"/>
                <a:cs typeface="Times New Roman"/>
                <a:sym typeface="Times New Roman"/>
              </a:rPr>
              <a:t>Service Delivery</a:t>
            </a:r>
            <a:endParaRPr sz="1800" u="sng">
              <a:latin typeface="Times New Roman"/>
              <a:ea typeface="Times New Roman"/>
              <a:cs typeface="Times New Roman"/>
              <a:sym typeface="Times New Roman"/>
            </a:endParaRPr>
          </a:p>
          <a:p>
            <a:pPr marL="457200" lvl="0" indent="-342900" algn="just" rtl="0">
              <a:lnSpc>
                <a:spcPct val="100000"/>
              </a:lnSpc>
              <a:spcBef>
                <a:spcPts val="0"/>
              </a:spcBef>
              <a:spcAft>
                <a:spcPts val="0"/>
              </a:spcAft>
              <a:buSzPts val="1800"/>
              <a:buFont typeface="Times New Roman"/>
              <a:buChar char="•"/>
            </a:pPr>
            <a:r>
              <a:rPr lang="en" sz="1800">
                <a:latin typeface="Times New Roman"/>
                <a:ea typeface="Times New Roman"/>
                <a:cs typeface="Times New Roman"/>
                <a:sym typeface="Times New Roman"/>
              </a:rPr>
              <a:t>Related services that are able to continue to be delivered virtually will continue to be delivered in that setting initially and revisited after student groups are phased back into in person settings</a:t>
            </a:r>
            <a:endParaRPr sz="1800">
              <a:latin typeface="Times New Roman"/>
              <a:ea typeface="Times New Roman"/>
              <a:cs typeface="Times New Roman"/>
              <a:sym typeface="Times New Roman"/>
            </a:endParaRPr>
          </a:p>
          <a:p>
            <a:pPr marL="457200" lvl="0" indent="-342900" algn="just" rtl="0">
              <a:lnSpc>
                <a:spcPct val="100000"/>
              </a:lnSpc>
              <a:spcBef>
                <a:spcPts val="0"/>
              </a:spcBef>
              <a:spcAft>
                <a:spcPts val="0"/>
              </a:spcAft>
              <a:buSzPts val="1800"/>
              <a:buFont typeface="Times New Roman"/>
              <a:buChar char="•"/>
            </a:pPr>
            <a:r>
              <a:rPr lang="en" sz="1800">
                <a:latin typeface="Times New Roman"/>
                <a:ea typeface="Times New Roman"/>
                <a:cs typeface="Times New Roman"/>
                <a:sym typeface="Times New Roman"/>
              </a:rPr>
              <a:t>If a student’s related services goal(s) have been unable to be implemented during virtual instruction because they require a classroom setting or specialized equipment, that student’s related services will be provided in-person.</a:t>
            </a:r>
            <a:endParaRPr sz="1800">
              <a:latin typeface="Times New Roman"/>
              <a:ea typeface="Times New Roman"/>
              <a:cs typeface="Times New Roman"/>
              <a:sym typeface="Times New Roman"/>
            </a:endParaRPr>
          </a:p>
          <a:p>
            <a:pPr marL="457200" lvl="0" indent="-342900" algn="just" rtl="0">
              <a:lnSpc>
                <a:spcPct val="100000"/>
              </a:lnSpc>
              <a:spcBef>
                <a:spcPts val="0"/>
              </a:spcBef>
              <a:spcAft>
                <a:spcPts val="0"/>
              </a:spcAft>
              <a:buSzPts val="1800"/>
              <a:buFont typeface="Times New Roman"/>
              <a:buChar char="•"/>
            </a:pPr>
            <a:r>
              <a:rPr lang="en" sz="1800">
                <a:latin typeface="Times New Roman"/>
                <a:ea typeface="Times New Roman"/>
                <a:cs typeface="Times New Roman"/>
                <a:sym typeface="Times New Roman"/>
              </a:rPr>
              <a:t>Critical needs (equipment fitting) which cannot be addressed through remote services may require periodic pull-out or plug-in services within cohort (not more than every two weeks)</a:t>
            </a:r>
            <a:endParaRPr sz="1800" b="1">
              <a:latin typeface="Times New Roman"/>
              <a:ea typeface="Times New Roman"/>
              <a:cs typeface="Times New Roman"/>
              <a:sym typeface="Times New Roman"/>
            </a:endParaRPr>
          </a:p>
          <a:p>
            <a:pPr marL="0" lvl="0" indent="0" algn="just" rtl="0">
              <a:lnSpc>
                <a:spcPct val="100000"/>
              </a:lnSpc>
              <a:spcBef>
                <a:spcPts val="0"/>
              </a:spcBef>
              <a:spcAft>
                <a:spcPts val="0"/>
              </a:spcAft>
              <a:buNone/>
            </a:pPr>
            <a:r>
              <a:rPr lang="en" sz="1800" b="1" u="sng">
                <a:latin typeface="Times New Roman"/>
                <a:ea typeface="Times New Roman"/>
                <a:cs typeface="Times New Roman"/>
                <a:sym typeface="Times New Roman"/>
              </a:rPr>
              <a:t>Health and Safety</a:t>
            </a:r>
            <a:endParaRPr sz="1800" b="1" u="sng">
              <a:latin typeface="Times New Roman"/>
              <a:ea typeface="Times New Roman"/>
              <a:cs typeface="Times New Roman"/>
              <a:sym typeface="Times New Roman"/>
            </a:endParaRPr>
          </a:p>
          <a:p>
            <a:pPr marL="457200" lvl="0" indent="-342900" algn="just" rtl="0">
              <a:lnSpc>
                <a:spcPct val="100000"/>
              </a:lnSpc>
              <a:spcBef>
                <a:spcPts val="0"/>
              </a:spcBef>
              <a:spcAft>
                <a:spcPts val="0"/>
              </a:spcAft>
              <a:buSzPts val="1800"/>
              <a:buFont typeface="Times New Roman"/>
              <a:buChar char="•"/>
            </a:pPr>
            <a:r>
              <a:rPr lang="en" sz="1800">
                <a:latin typeface="Times New Roman"/>
                <a:ea typeface="Times New Roman"/>
                <a:cs typeface="Times New Roman"/>
                <a:sym typeface="Times New Roman"/>
              </a:rPr>
              <a:t>The service model should emphasize the greatest reduction in risk of transmission, potential primary contacts, and need for quarantine across multiple cohorts/schools if positive test while continuing to provide the service</a:t>
            </a:r>
            <a:endParaRPr sz="1800" i="1">
              <a:latin typeface="Times New Roman"/>
              <a:ea typeface="Times New Roman"/>
              <a:cs typeface="Times New Roman"/>
              <a:sym typeface="Times New Roman"/>
            </a:endParaRPr>
          </a:p>
          <a:p>
            <a:pPr marL="0" lvl="0" indent="0" algn="just" rtl="0">
              <a:lnSpc>
                <a:spcPct val="100000"/>
              </a:lnSpc>
              <a:spcBef>
                <a:spcPts val="0"/>
              </a:spcBef>
              <a:spcAft>
                <a:spcPts val="0"/>
              </a:spcAft>
              <a:buNone/>
            </a:pPr>
            <a:endParaRPr sz="1500" b="1"/>
          </a:p>
          <a:p>
            <a:pPr marL="0" lvl="0" indent="0" algn="just" rtl="0">
              <a:lnSpc>
                <a:spcPct val="100000"/>
              </a:lnSpc>
              <a:spcBef>
                <a:spcPts val="0"/>
              </a:spcBef>
              <a:spcAft>
                <a:spcPts val="0"/>
              </a:spcAft>
              <a:buNone/>
            </a:pPr>
            <a:endParaRPr sz="1500" i="1"/>
          </a:p>
        </p:txBody>
      </p:sp>
      <p:sp>
        <p:nvSpPr>
          <p:cNvPr id="267" name="Google Shape;267;p48"/>
          <p:cNvSpPr txBox="1">
            <a:spLocks noGrp="1"/>
          </p:cNvSpPr>
          <p:nvPr>
            <p:ph type="sldNum" idx="12"/>
          </p:nvPr>
        </p:nvSpPr>
        <p:spPr>
          <a:xfrm>
            <a:off x="8472458" y="4663216"/>
            <a:ext cx="548700" cy="3936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chemeClr val="lt1"/>
              </a:buClr>
              <a:buSzPts val="900"/>
              <a:buFont typeface="Calibri"/>
              <a:buNone/>
            </a:pPr>
            <a:fld id="{00000000-1234-1234-1234-123412341234}" type="slidenum">
              <a:rPr lang="en"/>
              <a:t>9</a:t>
            </a:fld>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949</Words>
  <Application>Microsoft Macintosh PowerPoint</Application>
  <PresentationFormat>On-screen Show (16:9)</PresentationFormat>
  <Paragraphs>178</Paragraphs>
  <Slides>24</Slides>
  <Notes>24</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24</vt:i4>
      </vt:variant>
    </vt:vector>
  </HeadingPairs>
  <TitlesOfParts>
    <vt:vector size="32" baseType="lpstr">
      <vt:lpstr>Arial</vt:lpstr>
      <vt:lpstr>Calibri</vt:lpstr>
      <vt:lpstr>Times New Roman</vt:lpstr>
      <vt:lpstr>Ubuntu</vt:lpstr>
      <vt:lpstr>Verdana</vt:lpstr>
      <vt:lpstr>Simple Light</vt:lpstr>
      <vt:lpstr>Office Theme</vt:lpstr>
      <vt:lpstr>Office Theme</vt:lpstr>
      <vt:lpstr>Special Education Advisory Committee SEAC</vt:lpstr>
      <vt:lpstr>Agenda</vt:lpstr>
      <vt:lpstr>PowerPoint Presentation</vt:lpstr>
      <vt:lpstr>PowerPoint Presentation</vt:lpstr>
      <vt:lpstr>PowerPoint Presentation</vt:lpstr>
      <vt:lpstr>Reassigning Virtual Students</vt:lpstr>
      <vt:lpstr>Reassigning Virtual Students</vt:lpstr>
      <vt:lpstr>Students Fully Included in General Education Classes</vt:lpstr>
      <vt:lpstr>Related Services:  </vt:lpstr>
      <vt:lpstr>Professional Development</vt:lpstr>
      <vt:lpstr>PPE for Students</vt:lpstr>
      <vt:lpstr>Special Education Transportation Professional Development</vt:lpstr>
      <vt:lpstr>Services for Students with Autism </vt:lpstr>
      <vt:lpstr>Sample  from PD: Proactive Strategies to Consider</vt:lpstr>
      <vt:lpstr>Sample from PD</vt:lpstr>
      <vt:lpstr>Extensions</vt:lpstr>
      <vt:lpstr>Extensions</vt:lpstr>
      <vt:lpstr>PowerPoint Presentation</vt:lpstr>
      <vt:lpstr>Area Supervisors</vt:lpstr>
      <vt:lpstr>Special Schools</vt:lpstr>
      <vt:lpstr>Special Schools</vt:lpstr>
      <vt:lpstr>Stephen Knolls School</vt:lpstr>
      <vt:lpstr>Longview</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Special Education Advisory Committee SEAC</dc:title>
  <cp:lastModifiedBy>Strouble, Jennifer R</cp:lastModifiedBy>
  <cp:revision>1</cp:revision>
  <dcterms:modified xsi:type="dcterms:W3CDTF">2021-03-04T15:42:11Z</dcterms:modified>
</cp:coreProperties>
</file>