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ABEA1-592A-41D3-8A46-2DF68138B84D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F21DF-B69A-4676-88AE-7832F3F5F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0582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ABEA1-592A-41D3-8A46-2DF68138B84D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F21DF-B69A-4676-88AE-7832F3F5F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0987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ABEA1-592A-41D3-8A46-2DF68138B84D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F21DF-B69A-4676-88AE-7832F3F5F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0759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ABEA1-592A-41D3-8A46-2DF68138B84D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F21DF-B69A-4676-88AE-7832F3F5F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06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ABEA1-592A-41D3-8A46-2DF68138B84D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F21DF-B69A-4676-88AE-7832F3F5F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9618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ABEA1-592A-41D3-8A46-2DF68138B84D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F21DF-B69A-4676-88AE-7832F3F5F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42761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ABEA1-592A-41D3-8A46-2DF68138B84D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F21DF-B69A-4676-88AE-7832F3F5F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376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ABEA1-592A-41D3-8A46-2DF68138B84D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F21DF-B69A-4676-88AE-7832F3F5F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90959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ABEA1-592A-41D3-8A46-2DF68138B84D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F21DF-B69A-4676-88AE-7832F3F5F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14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ABEA1-592A-41D3-8A46-2DF68138B84D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F21DF-B69A-4676-88AE-7832F3F5F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1356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ABEA1-592A-41D3-8A46-2DF68138B84D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F21DF-B69A-4676-88AE-7832F3F5F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6686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3ABEA1-592A-41D3-8A46-2DF68138B84D}" type="datetimeFigureOut">
              <a:rPr lang="en-US" smtClean="0"/>
              <a:t>12/3/2012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F21DF-B69A-4676-88AE-7832F3F5F9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330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bg1">
                    <a:lumMod val="95000"/>
                  </a:schemeClr>
                </a:solidFill>
              </a:rPr>
              <a:t>Django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 Reinhardt</a:t>
            </a:r>
            <a:br>
              <a:rPr lang="en-US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</a:rPr>
              <a:t>1910-1953</a:t>
            </a:r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Style: Gypsy 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Jazz</a:t>
            </a:r>
          </a:p>
          <a:p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Most noted for changing the role of 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guitar 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in jazz.</a:t>
            </a:r>
          </a:p>
          <a:p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Songs: </a:t>
            </a:r>
            <a:r>
              <a:rPr lang="en-US" sz="2400" dirty="0" err="1" smtClean="0">
                <a:solidFill>
                  <a:schemeClr val="bg1">
                    <a:lumMod val="85000"/>
                  </a:schemeClr>
                </a:solidFill>
              </a:rPr>
              <a:t>Djangology</a:t>
            </a:r>
            <a:r>
              <a:rPr lang="en-US" sz="2400" dirty="0" smtClean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sz="2400" dirty="0">
                <a:solidFill>
                  <a:schemeClr val="bg1">
                    <a:lumMod val="85000"/>
                  </a:schemeClr>
                </a:solidFill>
              </a:rPr>
              <a:t>Swing 39</a:t>
            </a:r>
            <a:endParaRPr lang="en-US" sz="2400" dirty="0" smtClean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Other 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Contributions:</a:t>
            </a:r>
          </a:p>
          <a:p>
            <a:pPr lvl="1"/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Melodic solos</a:t>
            </a:r>
          </a:p>
          <a:p>
            <a:pPr lvl="1"/>
            <a:r>
              <a:rPr lang="fr-FR" sz="2000" dirty="0" smtClean="0">
                <a:solidFill>
                  <a:schemeClr val="bg1">
                    <a:lumMod val="95000"/>
                  </a:schemeClr>
                </a:solidFill>
              </a:rPr>
              <a:t>Quintette du Hot Club de France</a:t>
            </a:r>
          </a:p>
          <a:p>
            <a:pPr lvl="1"/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953000" y="5650468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Mr. Eisenberg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52600"/>
            <a:ext cx="3733800" cy="3733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890587" y="6162402"/>
            <a:ext cx="732934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b="1" dirty="0" smtClean="0">
                <a:solidFill>
                  <a:schemeClr val="bg1">
                    <a:lumMod val="85000"/>
                  </a:schemeClr>
                </a:solidFill>
                <a:effectLst/>
              </a:rPr>
              <a:t>Reinhardt</a:t>
            </a:r>
            <a:r>
              <a:rPr lang="en-US" sz="1100" b="1" dirty="0" smtClean="0">
                <a:solidFill>
                  <a:schemeClr val="bg1">
                    <a:lumMod val="85000"/>
                  </a:schemeClr>
                </a:solidFill>
              </a:rPr>
              <a:t>, </a:t>
            </a:r>
            <a:r>
              <a:rPr lang="en-US" sz="1100" b="1" dirty="0" err="1" smtClean="0">
                <a:solidFill>
                  <a:schemeClr val="bg1">
                    <a:lumMod val="85000"/>
                  </a:schemeClr>
                </a:solidFill>
                <a:effectLst/>
              </a:rPr>
              <a:t>Django</a:t>
            </a:r>
            <a:r>
              <a:rPr lang="en-US" sz="1100" b="1" dirty="0" smtClean="0">
                <a:solidFill>
                  <a:schemeClr val="bg1">
                    <a:lumMod val="85000"/>
                  </a:schemeClr>
                </a:solidFill>
              </a:rPr>
              <a:t>.</a:t>
            </a:r>
            <a:r>
              <a:rPr lang="en-US" sz="1100" dirty="0" smtClean="0">
                <a:solidFill>
                  <a:schemeClr val="bg1">
                    <a:lumMod val="85000"/>
                  </a:schemeClr>
                </a:solidFill>
              </a:rPr>
              <a:t>" </a:t>
            </a:r>
            <a:r>
              <a:rPr lang="en-US" sz="1100" i="1" dirty="0" smtClean="0">
                <a:solidFill>
                  <a:schemeClr val="bg1">
                    <a:lumMod val="85000"/>
                  </a:schemeClr>
                </a:solidFill>
              </a:rPr>
              <a:t>Compton's by Britannica</a:t>
            </a:r>
            <a:r>
              <a:rPr lang="en-US" sz="1100" dirty="0" smtClean="0">
                <a:solidFill>
                  <a:schemeClr val="bg1">
                    <a:lumMod val="85000"/>
                  </a:schemeClr>
                </a:solidFill>
              </a:rPr>
              <a:t>. </a:t>
            </a:r>
            <a:r>
              <a:rPr lang="en-US" sz="1100" i="1" dirty="0" err="1" smtClean="0">
                <a:solidFill>
                  <a:schemeClr val="bg1">
                    <a:lumMod val="85000"/>
                  </a:schemeClr>
                </a:solidFill>
              </a:rPr>
              <a:t>Encyclopædia</a:t>
            </a:r>
            <a:r>
              <a:rPr lang="en-US" sz="1100" i="1" dirty="0" smtClean="0">
                <a:solidFill>
                  <a:schemeClr val="bg1">
                    <a:lumMod val="85000"/>
                  </a:schemeClr>
                </a:solidFill>
              </a:rPr>
              <a:t> Britannica Online School Edition</a:t>
            </a:r>
            <a:r>
              <a:rPr lang="en-US" sz="1100" dirty="0" smtClean="0">
                <a:solidFill>
                  <a:schemeClr val="bg1">
                    <a:lumMod val="85000"/>
                  </a:schemeClr>
                </a:solidFill>
              </a:rPr>
              <a:t>.</a:t>
            </a:r>
            <a:br>
              <a:rPr lang="en-US" sz="1100" dirty="0" smtClean="0">
                <a:solidFill>
                  <a:schemeClr val="bg1">
                    <a:lumMod val="85000"/>
                  </a:schemeClr>
                </a:solidFill>
              </a:rPr>
            </a:br>
            <a:r>
              <a:rPr lang="en-US" sz="1100" dirty="0" err="1" smtClean="0">
                <a:solidFill>
                  <a:schemeClr val="bg1">
                    <a:lumMod val="85000"/>
                  </a:schemeClr>
                </a:solidFill>
              </a:rPr>
              <a:t>Encyclopædia</a:t>
            </a:r>
            <a:r>
              <a:rPr lang="en-US" sz="1100" dirty="0" smtClean="0">
                <a:solidFill>
                  <a:schemeClr val="bg1">
                    <a:lumMod val="85000"/>
                  </a:schemeClr>
                </a:solidFill>
              </a:rPr>
              <a:t> Britannica, Inc., 2012. Web. 3 Dec. </a:t>
            </a:r>
            <a:r>
              <a:rPr lang="en-US" sz="1100" dirty="0" smtClean="0">
                <a:solidFill>
                  <a:schemeClr val="bg1">
                    <a:lumMod val="85000"/>
                  </a:schemeClr>
                </a:solidFill>
              </a:rPr>
              <a:t>2012</a:t>
            </a:r>
          </a:p>
          <a:p>
            <a:r>
              <a:rPr lang="en-US" sz="1100" dirty="0">
                <a:solidFill>
                  <a:schemeClr val="bg1">
                    <a:lumMod val="85000"/>
                  </a:schemeClr>
                </a:solidFill>
              </a:rPr>
              <a:t>"</a:t>
            </a:r>
            <a:r>
              <a:rPr lang="en-US" sz="1100" dirty="0" err="1">
                <a:solidFill>
                  <a:schemeClr val="bg1">
                    <a:lumMod val="85000"/>
                  </a:schemeClr>
                </a:solidFill>
              </a:rPr>
              <a:t>Django</a:t>
            </a:r>
            <a:r>
              <a:rPr lang="en-US" sz="1100" dirty="0">
                <a:solidFill>
                  <a:schemeClr val="bg1">
                    <a:lumMod val="85000"/>
                  </a:schemeClr>
                </a:solidFill>
              </a:rPr>
              <a:t> Reinhardt." 2012. </a:t>
            </a:r>
            <a:r>
              <a:rPr lang="en-US" sz="1100" i="1" dirty="0">
                <a:solidFill>
                  <a:schemeClr val="bg1">
                    <a:lumMod val="85000"/>
                  </a:schemeClr>
                </a:solidFill>
              </a:rPr>
              <a:t>The Biography Channel website</a:t>
            </a:r>
            <a:r>
              <a:rPr lang="en-US" sz="1100" dirty="0">
                <a:solidFill>
                  <a:schemeClr val="bg1">
                    <a:lumMod val="85000"/>
                  </a:schemeClr>
                </a:solidFill>
              </a:rPr>
              <a:t>. Dec 03 2012, 01:56 </a:t>
            </a:r>
            <a:endParaRPr lang="en-US" sz="1100" dirty="0">
              <a:solidFill>
                <a:schemeClr val="bg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76409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Name</a:t>
            </a:r>
            <a:br>
              <a:rPr lang="en-US" dirty="0" smtClean="0">
                <a:solidFill>
                  <a:schemeClr val="bg1">
                    <a:lumMod val="95000"/>
                  </a:schemeClr>
                </a:solidFill>
              </a:rPr>
            </a:br>
            <a:r>
              <a:rPr lang="en-US" sz="3600" dirty="0" smtClean="0">
                <a:solidFill>
                  <a:schemeClr val="bg1">
                    <a:lumMod val="95000"/>
                  </a:schemeClr>
                </a:solidFill>
              </a:rPr>
              <a:t>year of birth – year of death</a:t>
            </a:r>
            <a:endParaRPr lang="en-US" sz="36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Insert picture here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Style of music</a:t>
            </a:r>
          </a:p>
          <a:p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Most noted for</a:t>
            </a:r>
          </a:p>
          <a:p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2 Song Titles</a:t>
            </a:r>
          </a:p>
          <a:p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Other </a:t>
            </a:r>
            <a:r>
              <a:rPr lang="en-US" sz="2400" dirty="0" smtClean="0">
                <a:solidFill>
                  <a:schemeClr val="bg1">
                    <a:lumMod val="95000"/>
                  </a:schemeClr>
                </a:solidFill>
              </a:rPr>
              <a:t>Contributions</a:t>
            </a:r>
            <a:endParaRPr lang="en-US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81550" y="5410200"/>
            <a:ext cx="342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Student name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62000" y="601980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Citation</a:t>
            </a:r>
            <a:r>
              <a:rPr lang="en-US" dirty="0" smtClean="0"/>
              <a:t> </a:t>
            </a:r>
            <a:r>
              <a:rPr lang="en-US" dirty="0" smtClean="0">
                <a:solidFill>
                  <a:schemeClr val="bg1">
                    <a:lumMod val="95000"/>
                  </a:schemeClr>
                </a:solidFill>
              </a:rPr>
              <a:t>Information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427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70</Words>
  <Application>Microsoft Office PowerPoint</Application>
  <PresentationFormat>On-screen Show (4:3)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Django Reinhardt 1910-1953</vt:lpstr>
      <vt:lpstr>Name year of birth – year of death</vt:lpstr>
    </vt:vector>
  </TitlesOfParts>
  <Company>MCPS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year of birth – year of death</dc:title>
  <dc:creator>Administrator</dc:creator>
  <cp:lastModifiedBy>Administrator</cp:lastModifiedBy>
  <cp:revision>8</cp:revision>
  <dcterms:created xsi:type="dcterms:W3CDTF">2012-12-03T17:50:04Z</dcterms:created>
  <dcterms:modified xsi:type="dcterms:W3CDTF">2012-12-03T19:25:18Z</dcterms:modified>
</cp:coreProperties>
</file>