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7"/>
  </p:notesMasterIdLst>
  <p:sldIdLst>
    <p:sldId id="256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96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90" r:id="rId37"/>
    <p:sldId id="291" r:id="rId38"/>
    <p:sldId id="292" r:id="rId39"/>
    <p:sldId id="293" r:id="rId40"/>
    <p:sldId id="294" r:id="rId41"/>
    <p:sldId id="295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8" r:id="rId53"/>
    <p:sldId id="309" r:id="rId54"/>
    <p:sldId id="310" r:id="rId55"/>
    <p:sldId id="311" r:id="rId56"/>
  </p:sldIdLst>
  <p:sldSz cx="9144000" cy="6858000" type="screen4x3"/>
  <p:notesSz cx="6858000" cy="9144000"/>
  <p:custDataLst>
    <p:tags r:id="rId5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F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9794" autoAdjust="0"/>
  </p:normalViewPr>
  <p:slideViewPr>
    <p:cSldViewPr>
      <p:cViewPr>
        <p:scale>
          <a:sx n="80" d="100"/>
          <a:sy n="80" d="100"/>
        </p:scale>
        <p:origin x="-1400" y="-9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tableStyles" Target="tableStyles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tags" Target="tags/tag1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B3715-4A40-493F-93D4-DC9ECF5D32B7}" type="datetimeFigureOut">
              <a:rPr lang="en-US" smtClean="0"/>
              <a:pPr/>
              <a:t>1/14/14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2A752-99AC-4DE6-967C-753D527F6D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3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Barn and creek – Great Smokey Mountains</a:t>
            </a:r>
            <a:r>
              <a:rPr lang="en-US" baseline="0" dirty="0" smtClean="0"/>
              <a:t> North Carolina</a:t>
            </a:r>
          </a:p>
          <a:p>
            <a:r>
              <a:rPr lang="en-US" baseline="0" dirty="0" smtClean="0"/>
              <a:t>Photo credit: Brenda D. Anderson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Florida, marsh grasses and insects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Photo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Florida, Spanish moss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Photo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Florida swamp with alligator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Photo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Florida west coast vegetation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Photo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Florida West Coast beach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Photo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Great Smokey Mountains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Photo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Hoover Dam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Photo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Hoover Dam, Colorado River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Photo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Mount Rushmore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Photo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North</a:t>
            </a:r>
            <a:r>
              <a:rPr lang="en-US" baseline="0" dirty="0" smtClean="0"/>
              <a:t> Carolina, meadow and Great Smoky Mountains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Photo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Boston, MA skyline</a:t>
            </a:r>
            <a:r>
              <a:rPr lang="en-US" baseline="0" dirty="0" smtClean="0"/>
              <a:t> from Charles River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Photo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North Carolina, lake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Photo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North Carolina,</a:t>
            </a:r>
            <a:r>
              <a:rPr lang="en-US" baseline="0" dirty="0" smtClean="0"/>
              <a:t> waterfall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Photo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York City, Broadway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Photo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Brooklyn Bridge, East</a:t>
            </a:r>
            <a:r>
              <a:rPr lang="en-US" baseline="0" dirty="0" smtClean="0"/>
              <a:t> River looking over to Brooklyn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Photo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York City, government building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Photo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Hershey’s Building,</a:t>
            </a:r>
            <a:r>
              <a:rPr lang="en-US" baseline="0" dirty="0" smtClean="0"/>
              <a:t> Time Square, New York City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Photo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</a:t>
            </a:r>
            <a:r>
              <a:rPr lang="en-US" baseline="0" dirty="0" smtClean="0"/>
              <a:t> York City, Empire State Building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Photo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Red Rock Canyon, Colorado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Photo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Colorado, rocks, mountains,</a:t>
            </a:r>
            <a:r>
              <a:rPr lang="en-US" baseline="0" dirty="0" smtClean="0"/>
              <a:t> road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Photo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Atlantic Ocean, Maine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Photo credit: Brenda D. Anderson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Colorado hills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Photo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North Carolina, train on track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Photo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Yellowstone National Park, waterfall, canyon</a:t>
            </a:r>
          </a:p>
          <a:p>
            <a:r>
              <a:rPr lang="en-US" dirty="0" smtClean="0"/>
              <a:t>Photo</a:t>
            </a:r>
            <a:r>
              <a:rPr lang="en-US" baseline="0" dirty="0" smtClean="0"/>
              <a:t> credit: Brenda D. Anderson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Yellowstone, hot sulfur</a:t>
            </a:r>
            <a:r>
              <a:rPr lang="en-US" baseline="0" dirty="0" smtClean="0"/>
              <a:t> </a:t>
            </a:r>
            <a:r>
              <a:rPr lang="en-US" dirty="0" smtClean="0"/>
              <a:t>pot</a:t>
            </a:r>
          </a:p>
          <a:p>
            <a:r>
              <a:rPr lang="en-US" dirty="0" smtClean="0"/>
              <a:t>Photo</a:t>
            </a:r>
            <a:r>
              <a:rPr lang="en-US" baseline="0" dirty="0" smtClean="0"/>
              <a:t> credit: Brenda D. Anderson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Yellowstone National Park, Old Faithful geyser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Photo</a:t>
            </a:r>
            <a:r>
              <a:rPr lang="en-US" baseline="0" dirty="0" smtClean="0"/>
              <a:t>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Grand Teton Mountains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Photo</a:t>
            </a:r>
            <a:r>
              <a:rPr lang="en-US" baseline="0" dirty="0" smtClean="0"/>
              <a:t> credit: Brenda D. Anderson</a:t>
            </a:r>
            <a:endParaRPr lang="en-US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Great Salt</a:t>
            </a:r>
            <a:r>
              <a:rPr lang="en-US" baseline="0" dirty="0" smtClean="0"/>
              <a:t> Lake, Utah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Photo</a:t>
            </a:r>
            <a:r>
              <a:rPr lang="en-US" baseline="0" dirty="0" smtClean="0"/>
              <a:t>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Bingham</a:t>
            </a:r>
            <a:r>
              <a:rPr lang="en-US" baseline="0" dirty="0" smtClean="0"/>
              <a:t> Canyon Mine</a:t>
            </a:r>
            <a:r>
              <a:rPr lang="en-US" baseline="0" smtClean="0"/>
              <a:t>, copper </a:t>
            </a:r>
            <a:r>
              <a:rPr lang="en-US" baseline="0" dirty="0" smtClean="0"/>
              <a:t>mining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Photo</a:t>
            </a:r>
            <a:r>
              <a:rPr lang="en-US" baseline="0" dirty="0" smtClean="0"/>
              <a:t>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Arches National Park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Photo</a:t>
            </a:r>
            <a:r>
              <a:rPr lang="en-US" baseline="0" dirty="0" smtClean="0"/>
              <a:t>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Arches National Park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Photo</a:t>
            </a:r>
            <a:r>
              <a:rPr lang="en-US" baseline="0" dirty="0" smtClean="0"/>
              <a:t>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Rocky Mountains, Colorado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Photo</a:t>
            </a:r>
            <a:r>
              <a:rPr lang="en-US" baseline="0" dirty="0" smtClean="0"/>
              <a:t>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Colorado fields</a:t>
            </a:r>
            <a:r>
              <a:rPr lang="en-US" baseline="0" dirty="0" smtClean="0"/>
              <a:t> and windmills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Photo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Colorado from Pikes </a:t>
            </a:r>
            <a:r>
              <a:rPr lang="en-US" dirty="0" err="1" smtClean="0"/>
              <a:t>Peake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Photo</a:t>
            </a:r>
            <a:r>
              <a:rPr lang="en-US" baseline="0" dirty="0" smtClean="0"/>
              <a:t>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Alpine tundra, Pikes </a:t>
            </a:r>
            <a:r>
              <a:rPr lang="en-US" dirty="0" err="1" smtClean="0"/>
              <a:t>Peake</a:t>
            </a:r>
            <a:r>
              <a:rPr lang="en-US" dirty="0" smtClean="0"/>
              <a:t>, Colorado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Photo</a:t>
            </a:r>
            <a:r>
              <a:rPr lang="en-US" baseline="0" dirty="0" smtClean="0"/>
              <a:t>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Yosemite National</a:t>
            </a:r>
            <a:r>
              <a:rPr lang="en-US" baseline="0" dirty="0" smtClean="0"/>
              <a:t> Park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Photo</a:t>
            </a:r>
            <a:r>
              <a:rPr lang="en-US" baseline="0" dirty="0" smtClean="0"/>
              <a:t>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Giant Sequoia</a:t>
            </a:r>
            <a:r>
              <a:rPr lang="en-US" baseline="0" dirty="0" smtClean="0"/>
              <a:t> trees, Sequoia National Park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Photo</a:t>
            </a:r>
            <a:r>
              <a:rPr lang="en-US" baseline="0" dirty="0" smtClean="0"/>
              <a:t>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Lake Tahoe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Photo</a:t>
            </a:r>
            <a:r>
              <a:rPr lang="en-US" baseline="0" dirty="0" smtClean="0"/>
              <a:t>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Beach, New England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Photo</a:t>
            </a:r>
            <a:r>
              <a:rPr lang="en-US" baseline="0" dirty="0" smtClean="0"/>
              <a:t> credit: Brenda D. Anderson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Golden Gate Bridge</a:t>
            </a:r>
          </a:p>
          <a:p>
            <a:r>
              <a:rPr lang="en-US" dirty="0" smtClean="0"/>
              <a:t>http://www.flickr.com/photos/kevcole/4436427104/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Death</a:t>
            </a:r>
            <a:r>
              <a:rPr lang="en-US" baseline="0" dirty="0" smtClean="0"/>
              <a:t> Valley, CA sand dunes</a:t>
            </a:r>
          </a:p>
          <a:p>
            <a:r>
              <a:rPr lang="en-US" dirty="0" smtClean="0"/>
              <a:t>http://www.flickr.com/photos/ssanyal/2146225430/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 Louis Missouri</a:t>
            </a:r>
          </a:p>
          <a:p>
            <a:r>
              <a:rPr lang="en-US" dirty="0" smtClean="0"/>
              <a:t>Photo credit: Brenda D Anderson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Baseball</a:t>
            </a:r>
            <a:r>
              <a:rPr lang="en-US" baseline="0" dirty="0" smtClean="0"/>
              <a:t> stadium, St Louis Missouri</a:t>
            </a:r>
          </a:p>
          <a:p>
            <a:r>
              <a:rPr lang="en-US" baseline="0" dirty="0" smtClean="0"/>
              <a:t>Photo credit: Brenda D. Anderson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Crazy Horse</a:t>
            </a:r>
            <a:r>
              <a:rPr lang="en-US" baseline="0" dirty="0" smtClean="0"/>
              <a:t> Memorial, Rock formation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Photo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Road</a:t>
            </a:r>
          </a:p>
          <a:p>
            <a:r>
              <a:rPr lang="en-US" dirty="0" smtClean="0"/>
              <a:t>Photo</a:t>
            </a:r>
            <a:r>
              <a:rPr lang="en-US" baseline="0" dirty="0" smtClean="0"/>
              <a:t> credit: Brenda D. </a:t>
            </a:r>
            <a:r>
              <a:rPr lang="en-US" baseline="0" smtClean="0"/>
              <a:t>Anderson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Denver</a:t>
            </a:r>
            <a:r>
              <a:rPr lang="en-US" baseline="0" dirty="0" smtClean="0"/>
              <a:t> Colorado, cityscape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Photo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Denver, CO cityscape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Photo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Denver,</a:t>
            </a:r>
            <a:r>
              <a:rPr lang="en-US" baseline="0" dirty="0" smtClean="0"/>
              <a:t> CO state house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Photo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Elk herd, Great Smoky</a:t>
            </a:r>
            <a:r>
              <a:rPr lang="en-US" baseline="0" dirty="0" smtClean="0"/>
              <a:t> Mountains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Photo credit: Brenda D. Anderson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2A752-99AC-4DE6-967C-753D527F6DF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6C6F-77AA-4611-8AF1-4CF62DB87A92}" type="datetimeFigureOut">
              <a:rPr lang="en-US" smtClean="0"/>
              <a:pPr/>
              <a:t>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1F7CA-2B20-4238-95E9-FF3A9DDFF9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6C6F-77AA-4611-8AF1-4CF62DB87A92}" type="datetimeFigureOut">
              <a:rPr lang="en-US" smtClean="0"/>
              <a:pPr/>
              <a:t>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1F7CA-2B20-4238-95E9-FF3A9DDFF9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6C6F-77AA-4611-8AF1-4CF62DB87A92}" type="datetimeFigureOut">
              <a:rPr lang="en-US" smtClean="0"/>
              <a:pPr/>
              <a:t>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1F7CA-2B20-4238-95E9-FF3A9DDFF9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6C6F-77AA-4611-8AF1-4CF62DB87A92}" type="datetimeFigureOut">
              <a:rPr lang="en-US" smtClean="0"/>
              <a:pPr/>
              <a:t>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1F7CA-2B20-4238-95E9-FF3A9DDFF9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6C6F-77AA-4611-8AF1-4CF62DB87A92}" type="datetimeFigureOut">
              <a:rPr lang="en-US" smtClean="0"/>
              <a:pPr/>
              <a:t>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1F7CA-2B20-4238-95E9-FF3A9DDFF9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6C6F-77AA-4611-8AF1-4CF62DB87A92}" type="datetimeFigureOut">
              <a:rPr lang="en-US" smtClean="0"/>
              <a:pPr/>
              <a:t>1/14/14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1F7CA-2B20-4238-95E9-FF3A9DDFF9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6C6F-77AA-4611-8AF1-4CF62DB87A92}" type="datetimeFigureOut">
              <a:rPr lang="en-US" smtClean="0"/>
              <a:pPr/>
              <a:t>1/14/14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1F7CA-2B20-4238-95E9-FF3A9DDFF9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6C6F-77AA-4611-8AF1-4CF62DB87A92}" type="datetimeFigureOut">
              <a:rPr lang="en-US" smtClean="0"/>
              <a:pPr/>
              <a:t>1/14/14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1F7CA-2B20-4238-95E9-FF3A9DDFF9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6C6F-77AA-4611-8AF1-4CF62DB87A92}" type="datetimeFigureOut">
              <a:rPr lang="en-US" smtClean="0"/>
              <a:pPr/>
              <a:t>1/14/14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1F7CA-2B20-4238-95E9-FF3A9DDFF9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6C6F-77AA-4611-8AF1-4CF62DB87A92}" type="datetimeFigureOut">
              <a:rPr lang="en-US" smtClean="0"/>
              <a:pPr/>
              <a:t>1/14/14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1F7CA-2B20-4238-95E9-FF3A9DDFF9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6C6F-77AA-4611-8AF1-4CF62DB87A92}" type="datetimeFigureOut">
              <a:rPr lang="en-US" smtClean="0"/>
              <a:pPr/>
              <a:t>1/14/14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1F7CA-2B20-4238-95E9-FF3A9DDFF9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E6C6F-77AA-4611-8AF1-4CF62DB87A92}" type="datetimeFigureOut">
              <a:rPr lang="en-US" smtClean="0"/>
              <a:pPr/>
              <a:t>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1F7CA-2B20-4238-95E9-FF3A9DDFF94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62000" y="914400"/>
            <a:ext cx="79248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 Geographers</a:t>
            </a:r>
          </a:p>
          <a:p>
            <a:pPr algn="ctr"/>
            <a:r>
              <a:rPr lang="en-US" sz="1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</a:t>
            </a:r>
            <a:endParaRPr lang="en-US" sz="1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846921"/>
            <a:ext cx="79248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 Geographers</a:t>
            </a:r>
          </a:p>
          <a:p>
            <a:pPr algn="ctr"/>
            <a:r>
              <a:rPr lang="en-US" sz="1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</a:t>
            </a:r>
            <a:endParaRPr lang="en-US" sz="1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nver CO State House upclos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lk herd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rida insect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rida Spanish mos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-22352"/>
            <a:ext cx="5160264" cy="688035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rida swamp with gato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rida vegetatio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-25400"/>
            <a:ext cx="5162550" cy="6883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rida West Coast beach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eat Smoky Mountain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overDam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overDam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4400" y="381001"/>
            <a:ext cx="74676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spc="300" dirty="0" smtClean="0">
                <a:solidFill>
                  <a:schemeClr val="bg1"/>
                </a:solidFill>
              </a:rPr>
              <a:t>Young </a:t>
            </a:r>
          </a:p>
          <a:p>
            <a:pPr algn="ctr"/>
            <a:r>
              <a:rPr lang="en-US" sz="9600" spc="300" dirty="0" smtClean="0">
                <a:solidFill>
                  <a:schemeClr val="bg1"/>
                </a:solidFill>
              </a:rPr>
              <a:t>Geographers</a:t>
            </a:r>
          </a:p>
          <a:p>
            <a:pPr algn="ctr"/>
            <a:endParaRPr lang="en-US" sz="9600" spc="300" dirty="0" smtClean="0">
              <a:solidFill>
                <a:schemeClr val="bg1"/>
              </a:solidFill>
            </a:endParaRPr>
          </a:p>
          <a:p>
            <a:pPr algn="ctr"/>
            <a:r>
              <a:rPr lang="en-US" sz="6000" spc="300" dirty="0" smtClean="0">
                <a:solidFill>
                  <a:schemeClr val="bg1"/>
                </a:solidFill>
              </a:rPr>
              <a:t>United States of America Images</a:t>
            </a:r>
            <a:endParaRPr lang="en-US" sz="6000" spc="3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2438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t Rushmore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rth Carolina SmokyMtn meadow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rth Carolina SmokyMtnLak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rth Carolina waterf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YC Broadwa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YC Brooklyn Bridg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YC GovernmentBuilding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YC Hershey's storefront on Broadwa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0"/>
            <a:ext cx="5160264" cy="688035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YC Macy'sEmpireStateBuilding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-25400"/>
            <a:ext cx="5162550" cy="68834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d Rock Canyon CO large rock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rn creek Smokey Mountain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d Rock Canyon CO mountain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rise Atlantic Ocean Main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in on track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166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167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173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183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194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195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202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ston skyline from Charles Riv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327" y="0"/>
            <a:ext cx="641934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204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15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256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57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429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449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456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262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31875" y="746125"/>
            <a:ext cx="6985000" cy="523875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lden Gate Brid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9512"/>
            <a:ext cx="9144000" cy="6098976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ath Valley sand dun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3976"/>
            <a:ext cx="9144000" cy="609004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orado hill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138_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204_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8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orado open space windmill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azy Horse Memorial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nver C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nver CO cityscap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MCPS OLC Resource Content Type" ma:contentTypeID="0x010100026E26489567487E9EFE36E429EDA138002ADB1C0EC87C4A4799C82F6E2E5DBFD2" ma:contentTypeVersion="0" ma:contentTypeDescription="A resource for use in OLC." ma:contentTypeScope="" ma:versionID="70fd790208c313a7ed89270662fcc7b6">
  <xsd:schema xmlns:xsd="http://www.w3.org/2001/XMLSchema" xmlns:xs="http://www.w3.org/2001/XMLSchema" xmlns:p="http://schemas.microsoft.com/office/2006/metadata/properties" xmlns:ns2="505E0DEF-B44C-4351-8556-CD39720C08B0" targetNamespace="http://schemas.microsoft.com/office/2006/metadata/properties" ma:root="true" ma:fieldsID="f2ae42b008a7f5da1cf7ee55f2472f0b" ns2:_="">
    <xsd:import namespace="505E0DEF-B44C-4351-8556-CD39720C08B0"/>
    <xsd:element name="properties">
      <xsd:complexType>
        <xsd:sequence>
          <xsd:element name="documentManagement">
            <xsd:complexType>
              <xsd:all>
                <xsd:element ref="ns2:PrimaryResource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5E0DEF-B44C-4351-8556-CD39720C08B0" elementFormDefault="qualified">
    <xsd:import namespace="http://schemas.microsoft.com/office/2006/documentManagement/types"/>
    <xsd:import namespace="http://schemas.microsoft.com/office/infopath/2007/PartnerControls"/>
    <xsd:element name="PrimaryResource" ma:index="8" ma:displayName="Primary Resource" ma:internalName="PrimaryResourc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PrimaryResource xmlns="505E0DEF-B44C-4351-8556-CD39720C08B0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3C357E-FDE9-4A5A-B499-3F0F3C805363}"/>
</file>

<file path=customXml/itemProps2.xml><?xml version="1.0" encoding="utf-8"?>
<ds:datastoreItem xmlns:ds="http://schemas.openxmlformats.org/officeDocument/2006/customXml" ds:itemID="{92BD0589-4AA7-436E-AD01-168122E99859}"/>
</file>

<file path=customXml/itemProps3.xml><?xml version="1.0" encoding="utf-8"?>
<ds:datastoreItem xmlns:ds="http://schemas.openxmlformats.org/officeDocument/2006/customXml" ds:itemID="{5078B883-2261-4ED2-9569-1C6EBC417D47}"/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666</Words>
  <Application>Microsoft Macintosh PowerPoint</Application>
  <PresentationFormat>On-screen Show (4:3)</PresentationFormat>
  <Paragraphs>158</Paragraphs>
  <Slides>52</Slides>
  <Notes>50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MCPS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mcps</dc:creator>
  <cp:lastModifiedBy>BRENDA ANDERSON</cp:lastModifiedBy>
  <cp:revision>68</cp:revision>
  <dcterms:created xsi:type="dcterms:W3CDTF">2010-12-14T14:46:33Z</dcterms:created>
  <dcterms:modified xsi:type="dcterms:W3CDTF">2014-01-14T13:07:10Z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0x010100026E26489567487E9EFE36E429EDA138002ADB1C0EC87C4A4799C82F6E2E5DBFD2</vt:lpwstr>
  </property>
</Properties>
</file>